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x-wav"/>
  <Default Extension="tiff" ContentType="image/tif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media/audio3.wav" ContentType="audio/wav"/>
  <Override PartName="/ppt/media/audio4.wav" ContentType="audio/wav"/>
  <Override PartName="/ppt/media/audio5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3" r:id="rId8"/>
  </p:sldMasterIdLst>
  <p:sldIdLst>
    <p:sldId id="256" r:id="rId9"/>
    <p:sldId id="266" r:id="rId10"/>
    <p:sldId id="267" r:id="rId11"/>
    <p:sldId id="284" r:id="rId12"/>
    <p:sldId id="285" r:id="rId13"/>
    <p:sldId id="280" r:id="rId14"/>
    <p:sldId id="281" r:id="rId15"/>
    <p:sldId id="257" r:id="rId16"/>
    <p:sldId id="270" r:id="rId17"/>
    <p:sldId id="269" r:id="rId18"/>
    <p:sldId id="258" r:id="rId19"/>
    <p:sldId id="259" r:id="rId20"/>
    <p:sldId id="260" r:id="rId21"/>
    <p:sldId id="272" r:id="rId22"/>
    <p:sldId id="273" r:id="rId23"/>
    <p:sldId id="274" r:id="rId24"/>
    <p:sldId id="277" r:id="rId25"/>
    <p:sldId id="282" r:id="rId26"/>
    <p:sldId id="283" r:id="rId27"/>
    <p:sldId id="263" r:id="rId28"/>
    <p:sldId id="275" r:id="rId29"/>
    <p:sldId id="276" r:id="rId30"/>
    <p:sldId id="278" r:id="rId31"/>
    <p:sldId id="287" r:id="rId32"/>
    <p:sldId id="279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600"/>
    <a:srgbClr val="9416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70"/>
    <p:restoredTop sz="94689"/>
  </p:normalViewPr>
  <p:slideViewPr>
    <p:cSldViewPr snapToGrid="0" snapToObjects="1">
      <p:cViewPr>
        <p:scale>
          <a:sx n="76" d="100"/>
          <a:sy n="76" d="100"/>
        </p:scale>
        <p:origin x="-30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D7E3508-138E-B04E-9E48-E6206F3417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554B6E9-CBA5-EF45-B54D-B9BDFBBA66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2B1347D-8CE1-0149-A284-A228BA3CC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E722-16ED-8D45-9247-51F8A96994E3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02E2CFC-8925-AC46-BBDB-D230B12D7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077432-8EE0-DE4E-A09B-ADD462FE6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C208-6868-1844-8C66-16FBF8E2A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894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DE05D57-DD7A-4149-AB1C-7B22F4351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FE878E3-6AB8-B04B-A3CB-827600D5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A486CD5-1A5F-4148-867A-4A00C0D21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E722-16ED-8D45-9247-51F8A96994E3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31E7ED9-7724-404A-8856-62BA95971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CACFA50-6189-0A44-BE04-342CA27C5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C208-6868-1844-8C66-16FBF8E2A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489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77A9B9EF-A734-0343-8324-A6D0151777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9201CA8-4319-0B41-9E75-BF6F954B55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91CD2DF-14DB-C940-B921-8B6215518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E722-16ED-8D45-9247-51F8A96994E3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587DC8B-06CD-414D-A6EC-4C1F4C288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BCD6935-D57F-E140-B986-FD4FA8069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C208-6868-1844-8C66-16FBF8E2A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1148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048000" y="3124200"/>
            <a:ext cx="82296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048000" y="5003322"/>
            <a:ext cx="82296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3828" y="1110597"/>
            <a:ext cx="2286000" cy="508000"/>
          </a:xfrm>
        </p:spPr>
        <p:txBody>
          <a:bodyPr/>
          <a:lstStyle/>
          <a:p>
            <a:fld id="{0DA7C1C7-8589-47BC-B4A9-5EACB97098B0}" type="datetimeFigureOut">
              <a:rPr lang="en-US" smtClean="0">
                <a:solidFill>
                  <a:srgbClr val="575F6D"/>
                </a:solidFill>
              </a:rPr>
              <a:pPr/>
              <a:t>11/24/2025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5959" y="4117661"/>
            <a:ext cx="3657600" cy="512064"/>
          </a:xfrm>
        </p:spPr>
        <p:txBody>
          <a:bodyPr/>
          <a:lstStyle/>
          <a:p>
            <a:endParaRPr lang="en-US">
              <a:solidFill>
                <a:srgbClr val="575F6D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1215180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1746176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2218944" y="5788152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2540000" y="4495800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767392" y="4928702"/>
            <a:ext cx="812800" cy="517524"/>
          </a:xfrm>
        </p:spPr>
        <p:txBody>
          <a:bodyPr/>
          <a:lstStyle/>
          <a:p>
            <a:fld id="{30ACF711-2BC8-47C3-81EB-E52DB8CBF9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3614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99568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0DA7C1C7-8589-47BC-B4A9-5EACB97098B0}" type="datetimeFigureOut">
              <a:rPr lang="en-US" smtClean="0">
                <a:solidFill>
                  <a:srgbClr val="575F6D"/>
                </a:solidFill>
              </a:rPr>
              <a:pPr/>
              <a:t>11/24/2025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30ACF711-2BC8-47C3-81EB-E52DB8CBF9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358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2895600"/>
            <a:ext cx="82296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0" y="5010150"/>
            <a:ext cx="82296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2008" y="1106932"/>
            <a:ext cx="2286000" cy="508000"/>
          </a:xfrm>
        </p:spPr>
        <p:txBody>
          <a:bodyPr/>
          <a:lstStyle/>
          <a:p>
            <a:fld id="{0DA7C1C7-8589-47BC-B4A9-5EACB97098B0}" type="datetimeFigureOut">
              <a:rPr lang="en-US" smtClean="0">
                <a:solidFill>
                  <a:srgbClr val="FFF39D"/>
                </a:solidFill>
              </a:rPr>
              <a:pPr/>
              <a:t>11/24/2025</a:t>
            </a:fld>
            <a:endParaRPr lang="en-US">
              <a:solidFill>
                <a:srgbClr val="FFF39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6208" y="4114800"/>
            <a:ext cx="3657600" cy="512064"/>
          </a:xfrm>
        </p:spPr>
        <p:txBody>
          <a:bodyPr/>
          <a:lstStyle/>
          <a:p>
            <a:endParaRPr lang="en-US">
              <a:solidFill>
                <a:srgbClr val="FFF39D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1766272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2218944" y="5791200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2505387" y="4479888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12130592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787488" y="4928702"/>
            <a:ext cx="812800" cy="517524"/>
          </a:xfrm>
        </p:spPr>
        <p:txBody>
          <a:bodyPr/>
          <a:lstStyle/>
          <a:p>
            <a:fld id="{30ACF711-2BC8-47C3-81EB-E52DB8CBF9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5464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7C1C7-8589-47BC-B4A9-5EACB97098B0}" type="datetimeFigureOut">
              <a:rPr lang="en-US" smtClean="0">
                <a:solidFill>
                  <a:srgbClr val="575F6D"/>
                </a:solidFill>
              </a:rPr>
              <a:pPr/>
              <a:t>11/24/2025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75F6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F711-2BC8-47C3-81EB-E52DB8CBF9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693664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8613583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0584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7C1C7-8589-47BC-B4A9-5EACB97098B0}" type="datetimeFigureOut">
              <a:rPr lang="en-US" smtClean="0">
                <a:solidFill>
                  <a:srgbClr val="575F6D"/>
                </a:solidFill>
              </a:rPr>
              <a:pPr/>
              <a:t>11/24/2025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75F6D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F711-2BC8-47C3-81EB-E52DB8CBF9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58293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6096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57912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17022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DA7C1C7-8589-47BC-B4A9-5EACB97098B0}" type="datetimeFigureOut">
              <a:rPr lang="en-US" smtClean="0">
                <a:solidFill>
                  <a:srgbClr val="575F6D"/>
                </a:solidFill>
              </a:rPr>
              <a:pPr/>
              <a:t>11/24/2025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30ACF711-2BC8-47C3-81EB-E52DB8CBF9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2956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7C1C7-8589-47BC-B4A9-5EACB97098B0}" type="datetimeFigureOut">
              <a:rPr lang="en-US" smtClean="0">
                <a:solidFill>
                  <a:srgbClr val="575F6D"/>
                </a:solidFill>
              </a:rPr>
              <a:pPr/>
              <a:t>11/24/2025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75F6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F711-2BC8-47C3-81EB-E52DB8CBF9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4015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47360" y="3124200"/>
            <a:ext cx="6309360" cy="6096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083040" y="274320"/>
            <a:ext cx="2036064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406400" y="274320"/>
            <a:ext cx="75184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0DA7C1C7-8589-47BC-B4A9-5EACB97098B0}" type="datetimeFigureOut">
              <a:rPr lang="en-US" smtClean="0">
                <a:solidFill>
                  <a:srgbClr val="575F6D"/>
                </a:solidFill>
              </a:rPr>
              <a:pPr/>
              <a:t>11/24/2025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30ACF711-2BC8-47C3-81EB-E52DB8CBF9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2418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479A51A-8178-0F4E-B2BD-8D66C4AA2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6AE3A0F-CD45-7D4D-BDCD-4898C9261F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E25E287-29EB-2E43-8AA7-2F7247324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E722-16ED-8D45-9247-51F8A96994E3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C61F326-697F-CE4F-B319-24C317A57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A9D94E9-3F78-6F43-B679-0BC1419FA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C208-6868-1844-8C66-16FBF8E2A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0536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18404" y="3124200"/>
            <a:ext cx="6309360" cy="6096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2296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21064" y="264795"/>
            <a:ext cx="2032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DA7C1C7-8589-47BC-B4A9-5EACB97098B0}" type="datetimeFigureOut">
              <a:rPr lang="en-US" smtClean="0">
                <a:solidFill>
                  <a:srgbClr val="575F6D"/>
                </a:solidFill>
              </a:rPr>
              <a:pPr/>
              <a:t>11/24/2025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30ACF711-2BC8-47C3-81EB-E52DB8CBF9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3129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7C1C7-8589-47BC-B4A9-5EACB97098B0}" type="datetimeFigureOut">
              <a:rPr lang="en-US" smtClean="0">
                <a:solidFill>
                  <a:srgbClr val="575F6D"/>
                </a:solidFill>
              </a:rPr>
              <a:pPr/>
              <a:t>11/24/2025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75F6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F711-2BC8-47C3-81EB-E52DB8CBF9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3948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62"/>
            <a:ext cx="22352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61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7C1C7-8589-47BC-B4A9-5EACB97098B0}" type="datetimeFigureOut">
              <a:rPr lang="en-US" smtClean="0">
                <a:solidFill>
                  <a:srgbClr val="575F6D"/>
                </a:solidFill>
              </a:rPr>
              <a:pPr/>
              <a:t>11/24/2025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75F6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F711-2BC8-47C3-81EB-E52DB8CBF9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366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048000" y="3124200"/>
            <a:ext cx="82296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048000" y="5003322"/>
            <a:ext cx="82296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3828" y="1110597"/>
            <a:ext cx="2286000" cy="508000"/>
          </a:xfrm>
        </p:spPr>
        <p:txBody>
          <a:bodyPr/>
          <a:lstStyle/>
          <a:p>
            <a:fld id="{0DA7C1C7-8589-47BC-B4A9-5EACB97098B0}" type="datetimeFigureOut">
              <a:rPr lang="en-US" smtClean="0">
                <a:solidFill>
                  <a:srgbClr val="575F6D"/>
                </a:solidFill>
              </a:rPr>
              <a:pPr/>
              <a:t>11/24/2025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5959" y="4117661"/>
            <a:ext cx="3657600" cy="512064"/>
          </a:xfrm>
        </p:spPr>
        <p:txBody>
          <a:bodyPr/>
          <a:lstStyle/>
          <a:p>
            <a:endParaRPr lang="en-US">
              <a:solidFill>
                <a:srgbClr val="575F6D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1215180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1746176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2218944" y="5788152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2540000" y="4495800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767392" y="4928702"/>
            <a:ext cx="812800" cy="517524"/>
          </a:xfrm>
        </p:spPr>
        <p:txBody>
          <a:bodyPr/>
          <a:lstStyle/>
          <a:p>
            <a:fld id="{30ACF711-2BC8-47C3-81EB-E52DB8CBF9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401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99568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0DA7C1C7-8589-47BC-B4A9-5EACB97098B0}" type="datetimeFigureOut">
              <a:rPr lang="en-US" smtClean="0">
                <a:solidFill>
                  <a:srgbClr val="575F6D"/>
                </a:solidFill>
              </a:rPr>
              <a:pPr/>
              <a:t>11/24/2025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30ACF711-2BC8-47C3-81EB-E52DB8CBF9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7166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2895600"/>
            <a:ext cx="82296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0" y="5010150"/>
            <a:ext cx="82296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2008" y="1106932"/>
            <a:ext cx="2286000" cy="508000"/>
          </a:xfrm>
        </p:spPr>
        <p:txBody>
          <a:bodyPr/>
          <a:lstStyle/>
          <a:p>
            <a:fld id="{0DA7C1C7-8589-47BC-B4A9-5EACB97098B0}" type="datetimeFigureOut">
              <a:rPr lang="en-US" smtClean="0">
                <a:solidFill>
                  <a:srgbClr val="FFF39D"/>
                </a:solidFill>
              </a:rPr>
              <a:pPr/>
              <a:t>11/24/2025</a:t>
            </a:fld>
            <a:endParaRPr lang="en-US">
              <a:solidFill>
                <a:srgbClr val="FFF39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6208" y="4114800"/>
            <a:ext cx="3657600" cy="512064"/>
          </a:xfrm>
        </p:spPr>
        <p:txBody>
          <a:bodyPr/>
          <a:lstStyle/>
          <a:p>
            <a:endParaRPr lang="en-US">
              <a:solidFill>
                <a:srgbClr val="FFF39D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1766272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2218944" y="5791200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2505387" y="4479888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12130592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787488" y="4928702"/>
            <a:ext cx="812800" cy="517524"/>
          </a:xfrm>
        </p:spPr>
        <p:txBody>
          <a:bodyPr/>
          <a:lstStyle/>
          <a:p>
            <a:fld id="{30ACF711-2BC8-47C3-81EB-E52DB8CBF9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2626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7C1C7-8589-47BC-B4A9-5EACB97098B0}" type="datetimeFigureOut">
              <a:rPr lang="en-US" smtClean="0">
                <a:solidFill>
                  <a:srgbClr val="575F6D"/>
                </a:solidFill>
              </a:rPr>
              <a:pPr/>
              <a:t>11/24/2025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75F6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F711-2BC8-47C3-81EB-E52DB8CBF9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693664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4585065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0584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7C1C7-8589-47BC-B4A9-5EACB97098B0}" type="datetimeFigureOut">
              <a:rPr lang="en-US" smtClean="0">
                <a:solidFill>
                  <a:srgbClr val="575F6D"/>
                </a:solidFill>
              </a:rPr>
              <a:pPr/>
              <a:t>11/24/2025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75F6D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F711-2BC8-47C3-81EB-E52DB8CBF9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58293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6096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57912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44565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DA7C1C7-8589-47BC-B4A9-5EACB97098B0}" type="datetimeFigureOut">
              <a:rPr lang="en-US" smtClean="0">
                <a:solidFill>
                  <a:srgbClr val="575F6D"/>
                </a:solidFill>
              </a:rPr>
              <a:pPr/>
              <a:t>11/24/2025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30ACF711-2BC8-47C3-81EB-E52DB8CBF9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1216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7C1C7-8589-47BC-B4A9-5EACB97098B0}" type="datetimeFigureOut">
              <a:rPr lang="en-US" smtClean="0">
                <a:solidFill>
                  <a:srgbClr val="575F6D"/>
                </a:solidFill>
              </a:rPr>
              <a:pPr/>
              <a:t>11/24/2025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75F6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F711-2BC8-47C3-81EB-E52DB8CBF9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771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33B88DD-BC24-1942-B71B-58DEACB9A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7215DB5-C72C-4648-BB5A-BFAFD3B24C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8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3A6B2B9-F50B-DD48-B32F-359E71B74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E722-16ED-8D45-9247-51F8A96994E3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ED4F63D-F320-F04F-978D-FE24BC700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464A1A8-7D3C-E149-B15F-6624AB25B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C208-6868-1844-8C66-16FBF8E2A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7690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47360" y="3124200"/>
            <a:ext cx="6309360" cy="6096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083040" y="274320"/>
            <a:ext cx="2036064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406400" y="274320"/>
            <a:ext cx="75184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0DA7C1C7-8589-47BC-B4A9-5EACB97098B0}" type="datetimeFigureOut">
              <a:rPr lang="en-US" smtClean="0">
                <a:solidFill>
                  <a:srgbClr val="575F6D"/>
                </a:solidFill>
              </a:rPr>
              <a:pPr/>
              <a:t>11/24/2025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30ACF711-2BC8-47C3-81EB-E52DB8CBF9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0752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18404" y="3124200"/>
            <a:ext cx="6309360" cy="6096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2296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21064" y="264795"/>
            <a:ext cx="2032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DA7C1C7-8589-47BC-B4A9-5EACB97098B0}" type="datetimeFigureOut">
              <a:rPr lang="en-US" smtClean="0">
                <a:solidFill>
                  <a:srgbClr val="575F6D"/>
                </a:solidFill>
              </a:rPr>
              <a:pPr/>
              <a:t>11/24/2025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30ACF711-2BC8-47C3-81EB-E52DB8CBF9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0195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7C1C7-8589-47BC-B4A9-5EACB97098B0}" type="datetimeFigureOut">
              <a:rPr lang="en-US" smtClean="0">
                <a:solidFill>
                  <a:srgbClr val="575F6D"/>
                </a:solidFill>
              </a:rPr>
              <a:pPr/>
              <a:t>11/24/2025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75F6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F711-2BC8-47C3-81EB-E52DB8CBF9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8264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8"/>
            <a:ext cx="22352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7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7C1C7-8589-47BC-B4A9-5EACB97098B0}" type="datetimeFigureOut">
              <a:rPr lang="en-US" smtClean="0">
                <a:solidFill>
                  <a:srgbClr val="575F6D"/>
                </a:solidFill>
              </a:rPr>
              <a:pPr/>
              <a:t>11/24/2025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75F6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F711-2BC8-47C3-81EB-E52DB8CBF9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3379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578CBA-9793-41BE-8F9F-5AA321E316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3876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49D54E-2C5D-4209-925E-EBD43C30779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709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75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600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5BCF37-C0F1-4491-BED8-5673922F883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0511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576D9D-4358-46A4-AF20-41B6D585C25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240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27E30D-329E-4413-905F-944F85BD2E8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1463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C32243-5C33-4BAB-B4B3-8AF56CDA02E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440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F3ABEC-D07B-3943-9299-7304116B5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DB2FE2D-B1AE-844E-A3CA-6D7DA06EEE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B508B92-9AFB-E442-A8AD-48AA864B04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63E74A0-7012-E648-A96D-BDB702F98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E722-16ED-8D45-9247-51F8A96994E3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F0CD028-35A5-114D-BE5A-6C4675E76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0DA1A74-1675-3448-9ADB-5648628FD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C208-6868-1844-8C66-16FBF8E2A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3292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27635A-C24F-48F1-A2BD-26D03589740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016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40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56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40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644AD4-74F5-421B-828A-2D686027464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3531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40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56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40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A38242-C409-4638-AB40-C496B78ABE6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374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4E6502-2775-445D-9419-31B335FB9A1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659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75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75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B2DD52-B3B5-4EB0-A92C-0F7AC89DB6B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6498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578CBA-9793-41BE-8F9F-5AA321E316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6718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49D54E-2C5D-4209-925E-EBD43C30779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0761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5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8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5BCF37-C0F1-4491-BED8-5673922F883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5414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576D9D-4358-46A4-AF20-41B6D585C25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4501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27E30D-329E-4413-905F-944F85BD2E8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323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F413DEC-BB08-6D4C-A4DB-D3CA45094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48D05D0-CED1-CA46-BEAC-016F8B3BEC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E69C9C3-87C6-2245-B5F7-8F99DD1E7A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0CEAB2F-C89D-D34E-9918-52CE683AC6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7C58B25F-687E-0543-9219-09F8B55B36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952165C-177E-2B4D-B75A-691B9B20F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E722-16ED-8D45-9247-51F8A96994E3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64C4FA4-BD5E-E74E-BCD1-43E2F4C65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276039B0-329B-0747-84A2-1BB36853E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C208-6868-1844-8C66-16FBF8E2A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69874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C32243-5C33-4BAB-B4B3-8AF56CDA02E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3544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27635A-C24F-48F1-A2BD-26D03589740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786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9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54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9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644AD4-74F5-421B-828A-2D686027464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9537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9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54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9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A38242-C409-4638-AB40-C496B78ABE6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7841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4E6502-2775-445D-9419-31B335FB9A1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304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5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5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B2DD52-B3B5-4EB0-A92C-0F7AC89DB6B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986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90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F00D7-279B-42E9-90C6-5B36C44A52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0150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6B6C90-D745-47B7-8FDD-5A6F07B364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0263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6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97E13B-16E2-46FD-AF6F-B48F23FE82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70094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D9D32A-E3BF-4B67-B6D7-C2017472E4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622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24B8414-2D54-3B45-9061-6DBA6CB2E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14838B9-83DD-5249-924F-2C037F9D9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E722-16ED-8D45-9247-51F8A96994E3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2AE57BD7-D0EE-D940-9383-A2BEF0691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614019A-8F7E-9F4E-965C-A93815937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C208-6868-1844-8C66-16FBF8E2A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94262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1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1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770B49-B6AC-47C2-9555-D7DC354D89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6278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34A51B-ED4E-4859-BB48-80BE58C07E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37018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3A57DC-E477-4A8B-B25D-1F352A61C0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0516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1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30267-1B4C-4E4A-8CE3-B80F45E1FC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57381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25F18E-FB70-4BF9-BBF1-D40668615A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32625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24EF1-3BC1-49EA-8B98-EF3F01F51E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29176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03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03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3D452C-88DC-4C09-8CB4-C2DC6A4397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77853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82ACFD-0C6A-47C8-B3D7-076B6F0D478B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6703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6F4D98-E1BF-4DF2-BF7E-8F7924066AD0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18224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349E6F-4471-49EA-B8DE-AA1D376791BC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919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5537E43-734D-314B-A3B4-545D33DCA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E722-16ED-8D45-9247-51F8A96994E3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BF38AD-BCD8-9E48-894E-8054503F6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DD62831-2FD1-9C4A-B4B6-D6420AF66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C208-6868-1844-8C66-16FBF8E2A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98513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2F169C-931F-48A9-958E-E09533791147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23735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AE65FD-B35E-4792-923A-B2A12A76DB01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42758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7F418-B672-4B6E-A2D8-F47AA67921B8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24943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5A513-33E5-4A78-AA6E-A75C97986DD5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49048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CA6CD8-050D-4FD8-87E1-863058736335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12889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44F569-5118-4E6F-BF04-0F9A20FC9D2C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32609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B66B0B-D49E-49A8-92B8-ADD6A7B925A0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51471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7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7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A0F48-0A6C-4AD4-87CD-E7BCD6325E01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0870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D79AA-FF5F-4030-8E91-F65E9E364A23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58742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82ACFD-0C6A-47C8-B3D7-076B6F0D478B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768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D2241E-0A3D-F74F-A6E2-8E0431EDB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BEE1179-1FDC-0A48-851C-1662B39E54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4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BA95A46-2B98-4941-BC4A-E128DD3557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8381BD4-4221-524E-B6B3-C4C68370F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E722-16ED-8D45-9247-51F8A96994E3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61C4412-BA36-2448-B019-6408B34D3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11AD9E9-CC98-7C48-9734-921ECAB5E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C208-6868-1844-8C66-16FBF8E2A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51525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6F4D98-E1BF-4DF2-BF7E-8F7924066AD0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97984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349E6F-4471-49EA-B8DE-AA1D376791BC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7200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2F169C-931F-48A9-958E-E09533791147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58234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AE65FD-B35E-4792-923A-B2A12A76DB01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59736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7F418-B672-4B6E-A2D8-F47AA67921B8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08037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5A513-33E5-4A78-AA6E-A75C97986DD5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30775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CA6CD8-050D-4FD8-87E1-863058736335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41364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44F569-5118-4E6F-BF04-0F9A20FC9D2C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85097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B66B0B-D49E-49A8-92B8-ADD6A7B925A0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3759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A0F48-0A6C-4AD4-87CD-E7BCD6325E01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073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28AFCF8-2F63-F847-8953-C67EAC25F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F23012A-0E7B-2542-B7FD-2281CE9EAE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4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7F1099A-61E8-444D-9F9A-E6650C9D26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E4F77BB-E85D-5943-BF0E-F7AF52EF8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E722-16ED-8D45-9247-51F8A96994E3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73DA7C8-9C11-2244-865E-4C42F647C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C7DC430-BE84-4B48-87F0-56DA53743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C208-6868-1844-8C66-16FBF8E2A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83364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D79AA-FF5F-4030-8E91-F65E9E364A23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295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8D59E816-290E-1A4E-929F-F19DB2249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E9474D2-9D51-1F44-BAAA-72BD77B2A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9A78A8D-958E-D841-9701-2B83809FE7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7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BE722-16ED-8D45-9247-51F8A96994E3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DD2772F-6460-C342-9CB7-80B27B01EF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7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5D985CC-59A2-604F-A405-3C8614D565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7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C1C208-6868-1844-8C66-16FBF8E2A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301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99568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10454640" y="1017843"/>
            <a:ext cx="2011680" cy="512064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0DA7C1C7-8589-47BC-B4A9-5EACB97098B0}" type="datetimeFigureOut">
              <a:rPr lang="en-US" smtClean="0">
                <a:solidFill>
                  <a:srgbClr val="575F6D"/>
                </a:solidFill>
              </a:rPr>
              <a:pPr/>
              <a:t>11/24/2025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9853648" y="3676280"/>
            <a:ext cx="3200400" cy="48768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575F6D"/>
              </a:solidFill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016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838688" y="5734050"/>
            <a:ext cx="8128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30ACF711-2BC8-47C3-81EB-E52DB8CBF9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440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99568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10454640" y="1017843"/>
            <a:ext cx="2011680" cy="512064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0DA7C1C7-8589-47BC-B4A9-5EACB97098B0}" type="datetimeFigureOut">
              <a:rPr lang="en-US" smtClean="0">
                <a:solidFill>
                  <a:srgbClr val="575F6D"/>
                </a:solidFill>
              </a:rPr>
              <a:pPr/>
              <a:t>11/24/2025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9853648" y="3676280"/>
            <a:ext cx="3200400" cy="48768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575F6D"/>
              </a:solidFill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016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838688" y="5734050"/>
            <a:ext cx="8128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30ACF711-2BC8-47C3-81EB-E52DB8CBF9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466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11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11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11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4D294AC-8EA7-4F47-9D2F-1BC82B37B25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700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11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11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11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4D294AC-8EA7-4F47-9D2F-1BC82B37B25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180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AD36090-0E69-4EBF-9E95-98CBA4727C7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591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Click to edit Master text styles</a:t>
            </a:r>
          </a:p>
          <a:p>
            <a:pPr lvl="1"/>
            <a:r>
              <a:rPr lang="vi-VN" smtClean="0"/>
              <a:t>Second level</a:t>
            </a:r>
          </a:p>
          <a:p>
            <a:pPr lvl="2"/>
            <a:r>
              <a:rPr lang="vi-VN" smtClean="0"/>
              <a:t>Third level</a:t>
            </a:r>
          </a:p>
          <a:p>
            <a:pPr lvl="3"/>
            <a:r>
              <a:rPr lang="vi-VN" smtClean="0"/>
              <a:t>Fourth level</a:t>
            </a:r>
          </a:p>
          <a:p>
            <a:pPr lvl="4"/>
            <a:r>
              <a:rPr lang="vi-VN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5DECDA-5BD0-4675-94BE-F38D1C59DE56}" type="slidenum">
              <a:rPr lang="vi-V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251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Click to edit Master text styles</a:t>
            </a:r>
          </a:p>
          <a:p>
            <a:pPr lvl="1"/>
            <a:r>
              <a:rPr lang="vi-VN" smtClean="0"/>
              <a:t>Second level</a:t>
            </a:r>
          </a:p>
          <a:p>
            <a:pPr lvl="2"/>
            <a:r>
              <a:rPr lang="vi-VN" smtClean="0"/>
              <a:t>Third level</a:t>
            </a:r>
          </a:p>
          <a:p>
            <a:pPr lvl="3"/>
            <a:r>
              <a:rPr lang="vi-VN" smtClean="0"/>
              <a:t>Fourth level</a:t>
            </a:r>
          </a:p>
          <a:p>
            <a:pPr lvl="4"/>
            <a:r>
              <a:rPr lang="vi-VN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5DECDA-5BD0-4675-94BE-F38D1C59DE56}" type="slidenum">
              <a:rPr lang="vi-V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356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3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22.jpg"/><Relationship Id="rId4" Type="http://schemas.openxmlformats.org/officeDocument/2006/relationships/audio" Target="../media/audio4.wav"/><Relationship Id="rId9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5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audio" Target="../media/audio4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2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18.png"/><Relationship Id="rId4" Type="http://schemas.openxmlformats.org/officeDocument/2006/relationships/image" Target="../media/image24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7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8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2A753FE-E21B-3740-83FA-01E85BA1ECE6}"/>
              </a:ext>
            </a:extLst>
          </p:cNvPr>
          <p:cNvSpPr txBox="1"/>
          <p:nvPr/>
        </p:nvSpPr>
        <p:spPr>
          <a:xfrm>
            <a:off x="2127917" y="128191"/>
            <a:ext cx="7691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PH</a:t>
            </a:r>
            <a:r>
              <a:rPr lang="vi-V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 PHÚC LỢI 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vi-V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 HOA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17A2567-E527-BD48-815A-9FF5CB333B8D}"/>
              </a:ext>
            </a:extLst>
          </p:cNvPr>
          <p:cNvSpPr txBox="1"/>
          <p:nvPr/>
        </p:nvSpPr>
        <p:spPr>
          <a:xfrm>
            <a:off x="1014679" y="2082292"/>
            <a:ext cx="10153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2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LÀM QUEN VỚI TOÁN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EFDE038-E9D2-7141-A9EF-520C24723948}"/>
              </a:ext>
            </a:extLst>
          </p:cNvPr>
          <p:cNvSpPr txBox="1"/>
          <p:nvPr/>
        </p:nvSpPr>
        <p:spPr>
          <a:xfrm>
            <a:off x="3262327" y="3535903"/>
            <a:ext cx="75183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endParaRPr lang="en-US" sz="2800" b="1" dirty="0">
              <a:solidFill>
                <a:srgbClr val="9416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00" b="1" dirty="0" smtClean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b="1" dirty="0">
              <a:solidFill>
                <a:srgbClr val="9416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 smtClean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dirty="0" smtClean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 smtClean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endParaRPr lang="en-US" sz="2800" b="1" dirty="0">
              <a:solidFill>
                <a:srgbClr val="9416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730" y="1058354"/>
            <a:ext cx="1017588" cy="102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309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95" y="-251003"/>
            <a:ext cx="12166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Box 6"/>
          <p:cNvSpPr txBox="1">
            <a:spLocks noChangeArrowheads="1"/>
          </p:cNvSpPr>
          <p:nvPr/>
        </p:nvSpPr>
        <p:spPr bwMode="auto">
          <a:xfrm>
            <a:off x="242348" y="1435261"/>
            <a:ext cx="1115774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Phần 2: </a:t>
            </a:r>
            <a:r>
              <a:rPr lang="en-US" altLang="en-US" sz="540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Dạy trẻ tạo nhóm có số lượng là 3, đếm đến 3</a:t>
            </a:r>
          </a:p>
        </p:txBody>
      </p:sp>
    </p:spTree>
    <p:extLst>
      <p:ext uri="{BB962C8B-B14F-4D97-AF65-F5344CB8AC3E}">
        <p14:creationId xmlns:p14="http://schemas.microsoft.com/office/powerpoint/2010/main" val="1074343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1601169-C766-4544-82C8-E984E3DBE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1" y="2195513"/>
            <a:ext cx="2643187" cy="24317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7CB7E00-8646-C749-B0BF-0F4F946E8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0365" y="2138363"/>
            <a:ext cx="2643187" cy="24317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22F309B-DCAF-4D45-BE52-E39DA392F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4989" y="2195513"/>
            <a:ext cx="2643187" cy="243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28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49B6674-58C1-C141-AF80-1B9A1FC2B0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693" y="1318430"/>
            <a:ext cx="2483595" cy="2305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0C662C9-A796-864F-8074-BF11FFC05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7284" y="1412418"/>
            <a:ext cx="2461629" cy="23050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859C6DA-3978-2D4D-8455-276BA0799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5445" y="1450228"/>
            <a:ext cx="2441315" cy="23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05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795FC16-9E32-2547-932A-F3A733B2E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429" y="1089193"/>
            <a:ext cx="4888841" cy="468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663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1601169-C766-4544-82C8-E984E3DBE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93944" y="734592"/>
            <a:ext cx="2202623" cy="20264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7CB7E00-8646-C749-B0BF-0F4F946E8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265709" y="677456"/>
            <a:ext cx="2202623" cy="20264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22F309B-DCAF-4D45-BE52-E39DA392F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980333" y="734592"/>
            <a:ext cx="2202623" cy="20264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795FC16-9E32-2547-932A-F3A733B2E8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5705" y="947684"/>
            <a:ext cx="1893715" cy="18133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795FC16-9E32-2547-932A-F3A733B2E8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5705" y="4442128"/>
            <a:ext cx="1893715" cy="18133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349B6674-58C1-C141-AF80-1B9A1FC2B0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153" y="3950385"/>
            <a:ext cx="2314089" cy="23050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50C662C9-A796-864F-8074-BF11FFC059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4242" y="4040156"/>
            <a:ext cx="2314089" cy="23050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A859C6DA-3978-2D4D-8455-276BA07995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8509" y="3950385"/>
            <a:ext cx="2314089" cy="230505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="" xmlns:a16="http://schemas.microsoft.com/office/drawing/2014/main" id="{908A2775-BB5E-2D40-96E7-93703F3910EE}"/>
              </a:ext>
            </a:extLst>
          </p:cNvPr>
          <p:cNvSpPr/>
          <p:nvPr/>
        </p:nvSpPr>
        <p:spPr>
          <a:xfrm>
            <a:off x="140669" y="178790"/>
            <a:ext cx="9451200" cy="31988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908A2775-BB5E-2D40-96E7-93703F3910EE}"/>
              </a:ext>
            </a:extLst>
          </p:cNvPr>
          <p:cNvSpPr/>
          <p:nvPr/>
        </p:nvSpPr>
        <p:spPr>
          <a:xfrm>
            <a:off x="140669" y="3524460"/>
            <a:ext cx="9451200" cy="31988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70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1601169-C766-4544-82C8-E984E3DBE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359054" y="1595996"/>
            <a:ext cx="2202623" cy="20264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7CB7E00-8646-C749-B0BF-0F4F946E8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914257" y="1690661"/>
            <a:ext cx="2202623" cy="20264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22F309B-DCAF-4D45-BE52-E39DA392F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670792" y="1466956"/>
            <a:ext cx="2202623" cy="20264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795FC16-9E32-2547-932A-F3A733B2E8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9917" y="1602353"/>
            <a:ext cx="1893715" cy="1813321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="" xmlns:a16="http://schemas.microsoft.com/office/drawing/2014/main" id="{908A2775-BB5E-2D40-96E7-93703F3910EE}"/>
              </a:ext>
            </a:extLst>
          </p:cNvPr>
          <p:cNvSpPr/>
          <p:nvPr/>
        </p:nvSpPr>
        <p:spPr>
          <a:xfrm>
            <a:off x="289959" y="880717"/>
            <a:ext cx="9451200" cy="31988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92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795FC16-9E32-2547-932A-F3A733B2E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3329" y="1813775"/>
            <a:ext cx="1893715" cy="18133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349B6674-58C1-C141-AF80-1B9A1FC2B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888" y="1567897"/>
            <a:ext cx="2314089" cy="23050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50C662C9-A796-864F-8074-BF11FFC05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3225" y="1707502"/>
            <a:ext cx="2314089" cy="23050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A859C6DA-3978-2D4D-8455-276BA0799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385" y="1707502"/>
            <a:ext cx="2314089" cy="230505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="" xmlns:a16="http://schemas.microsoft.com/office/drawing/2014/main" id="{908A2775-BB5E-2D40-96E7-93703F3910EE}"/>
              </a:ext>
            </a:extLst>
          </p:cNvPr>
          <p:cNvSpPr/>
          <p:nvPr/>
        </p:nvSpPr>
        <p:spPr>
          <a:xfrm>
            <a:off x="140669" y="1120988"/>
            <a:ext cx="9451200" cy="31988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92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9144000" cy="6858000"/>
          </a:xfrm>
        </p:grpSpPr>
        <p:pic>
          <p:nvPicPr>
            <p:cNvPr id="30723" name="Picture 2" descr="D:\HÌNH NỀN POWERPOIN\55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1981200" y="2286000"/>
              <a:ext cx="5562600" cy="2667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66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1586214" y="2551837"/>
            <a:ext cx="857291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Phần 3: Ôn luyện, củng cố: </a:t>
            </a:r>
          </a:p>
        </p:txBody>
      </p:sp>
    </p:spTree>
    <p:extLst>
      <p:ext uri="{BB962C8B-B14F-4D97-AF65-F5344CB8AC3E}">
        <p14:creationId xmlns:p14="http://schemas.microsoft.com/office/powerpoint/2010/main" val="4193221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ố 3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188635"/>
            <a:ext cx="2384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002060"/>
                </a:solidFill>
              </a:rPr>
              <a:t>Video ôn số lượng 3</a:t>
            </a:r>
            <a:endParaRPr lang="en-US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745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80905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1466574" y="911045"/>
            <a:ext cx="857291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Trò chơi: Ai thông minh hơn </a:t>
            </a:r>
          </a:p>
        </p:txBody>
      </p:sp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1466573" y="1964008"/>
            <a:ext cx="85729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- Cách chơi: Trẻ đếm số lượng các nhóm đối tượng trên màn hình, tích chọn vào thẻ chấm tròn tương ứng, nếu chọn đúng sẽ có câu lệnh “ đúng rồi, bạn chọn giỏi lắm” nếu chọn sai sẽ có câu lệnh “Sai rồi” bé hãy chọn lại đi"</a:t>
            </a:r>
          </a:p>
        </p:txBody>
      </p:sp>
    </p:spTree>
    <p:extLst>
      <p:ext uri="{BB962C8B-B14F-4D97-AF65-F5344CB8AC3E}">
        <p14:creationId xmlns:p14="http://schemas.microsoft.com/office/powerpoint/2010/main" val="170912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90400" cy="8077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b="1" dirty="0">
                <a:solidFill>
                  <a:srgbClr val="0070C0"/>
                </a:solidFill>
              </a:rPr>
              <a:t>I.Mục đích yêu cầu:</a:t>
            </a:r>
            <a:r>
              <a:rPr lang="vi-VN" dirty="0">
                <a:solidFill>
                  <a:srgbClr val="0070C0"/>
                </a:solidFill>
              </a:rPr>
              <a:t/>
            </a:r>
            <a:br>
              <a:rPr lang="vi-VN" dirty="0">
                <a:solidFill>
                  <a:srgbClr val="0070C0"/>
                </a:solidFill>
              </a:rPr>
            </a:b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609600" y="1143000"/>
            <a:ext cx="9956800" cy="5330952"/>
          </a:xfrm>
        </p:spPr>
        <p:txBody>
          <a:bodyPr>
            <a:normAutofit/>
          </a:bodyPr>
          <a:lstStyle/>
          <a:p>
            <a:r>
              <a:rPr lang="vi-VN" b="1" dirty="0" smtClean="0"/>
              <a:t>1</a:t>
            </a:r>
            <a:r>
              <a:rPr lang="vi-VN" b="1" dirty="0"/>
              <a:t>. </a:t>
            </a:r>
            <a:r>
              <a:rPr lang="vi-VN" b="1" dirty="0">
                <a:solidFill>
                  <a:srgbClr val="FF0000"/>
                </a:solidFill>
              </a:rPr>
              <a:t>Kiến thức:</a:t>
            </a:r>
            <a:endParaRPr lang="vi-VN" dirty="0">
              <a:solidFill>
                <a:srgbClr val="FF0000"/>
              </a:solidFill>
            </a:endParaRPr>
          </a:p>
          <a:p>
            <a:r>
              <a:rPr lang="vi-VN" b="1"/>
              <a:t>- </a:t>
            </a:r>
            <a:r>
              <a:rPr lang="vi-VN" smtClean="0"/>
              <a:t>Trẻ </a:t>
            </a:r>
            <a:r>
              <a:rPr lang="vi-VN"/>
              <a:t>nhận biết nhóm đồ vật có số </a:t>
            </a:r>
            <a:r>
              <a:rPr lang="vi-VN" smtClean="0"/>
              <a:t>lượng </a:t>
            </a:r>
            <a:r>
              <a:rPr lang="vi-VN"/>
              <a:t>là 3.</a:t>
            </a:r>
          </a:p>
          <a:p>
            <a:r>
              <a:rPr lang="vi-VN" smtClean="0"/>
              <a:t>-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mtClean="0">
                <a:latin typeface="Times New Roman" pitchFamily="18" charset="0"/>
                <a:cs typeface="Times New Roman" pitchFamily="18" charset="0"/>
              </a:rPr>
              <a:t>iết </a:t>
            </a:r>
            <a:r>
              <a:rPr lang="vi-VN" dirty="0"/>
              <a:t>tham gia vào trò chơi cùng cô </a:t>
            </a:r>
          </a:p>
          <a:p>
            <a:r>
              <a:rPr lang="vi-VN" b="1" dirty="0"/>
              <a:t>2. </a:t>
            </a:r>
            <a:r>
              <a:rPr lang="vi-VN" b="1" dirty="0">
                <a:solidFill>
                  <a:srgbClr val="FF0000"/>
                </a:solidFill>
              </a:rPr>
              <a:t>Kỹ năng:</a:t>
            </a:r>
            <a:endParaRPr lang="vi-VN" dirty="0">
              <a:solidFill>
                <a:srgbClr val="FF0000"/>
              </a:solidFill>
            </a:endParaRPr>
          </a:p>
          <a:p>
            <a:r>
              <a:rPr lang="vi-VN" dirty="0"/>
              <a:t>-</a:t>
            </a:r>
            <a:r>
              <a:rPr lang="vi-VN"/>
              <a:t> </a:t>
            </a:r>
            <a:r>
              <a:rPr lang="vi-VN" smtClean="0"/>
              <a:t> Tr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ẻ</a:t>
            </a:r>
            <a:r>
              <a:rPr lang="vi-VN" smtClean="0"/>
              <a:t> </a:t>
            </a:r>
            <a:r>
              <a:rPr lang="vi-VN"/>
              <a:t>biết đếm đến 3</a:t>
            </a:r>
          </a:p>
          <a:p>
            <a:r>
              <a:rPr lang="vi-VN"/>
              <a:t>- Tìm và tạo nhóm đồ vật có số </a:t>
            </a:r>
            <a:r>
              <a:rPr lang="vi-VN" smtClean="0"/>
              <a:t>lượng </a:t>
            </a:r>
            <a:r>
              <a:rPr lang="vi-VN"/>
              <a:t>theo yêu cầu của </a:t>
            </a:r>
            <a:r>
              <a:rPr lang="vi-VN" smtClean="0"/>
              <a:t>cô</a:t>
            </a:r>
            <a:r>
              <a:rPr lang="en-US" smtClean="0"/>
              <a:t>, </a:t>
            </a:r>
            <a:r>
              <a:rPr lang="vi-VN" smtClean="0"/>
              <a:t>và </a:t>
            </a:r>
            <a:r>
              <a:rPr lang="vi-VN" dirty="0"/>
              <a:t>phát huy tính tích cực, phát triển tư duy cho </a:t>
            </a:r>
            <a:r>
              <a:rPr lang="vi-VN" dirty="0" smtClean="0"/>
              <a:t>trẻ</a:t>
            </a:r>
            <a:endParaRPr lang="en-US" dirty="0" smtClean="0"/>
          </a:p>
          <a:p>
            <a:r>
              <a:rPr lang="vi-VN" b="1" dirty="0" smtClean="0"/>
              <a:t>3</a:t>
            </a:r>
            <a:r>
              <a:rPr lang="vi-VN" b="1" dirty="0"/>
              <a:t>. </a:t>
            </a:r>
            <a:r>
              <a:rPr lang="vi-VN" b="1" dirty="0">
                <a:solidFill>
                  <a:srgbClr val="FF0000"/>
                </a:solidFill>
              </a:rPr>
              <a:t>Thái độ:</a:t>
            </a:r>
            <a:endParaRPr lang="vi-VN" dirty="0">
              <a:solidFill>
                <a:srgbClr val="FF0000"/>
              </a:solidFill>
            </a:endParaRPr>
          </a:p>
          <a:p>
            <a:r>
              <a:rPr lang="vi-VN" b="1" dirty="0"/>
              <a:t>- </a:t>
            </a:r>
            <a:r>
              <a:rPr lang="vi-VN" dirty="0"/>
              <a:t>Giáo dục trẻ</a:t>
            </a:r>
            <a:r>
              <a:rPr lang="vi-VN" b="1" dirty="0"/>
              <a:t> </a:t>
            </a:r>
            <a:r>
              <a:rPr lang="vi-VN" dirty="0"/>
              <a:t>có nề nếp tham gia vào các hoạt động biết giữ gìn đồ dùng đồ chơi, biết chăm sóc và bảo vệ môi trường.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62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6AF49A8A-5235-C347-AAA3-2409407188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822614">
            <a:off x="741179" y="1124706"/>
            <a:ext cx="1904732" cy="12031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AF49A8A-5235-C347-AAA3-2409407188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822614">
            <a:off x="2267747" y="1077709"/>
            <a:ext cx="1904732" cy="1203156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="" xmlns:a16="http://schemas.microsoft.com/office/drawing/2014/main" id="{908A2775-BB5E-2D40-96E7-93703F3910EE}"/>
              </a:ext>
            </a:extLst>
          </p:cNvPr>
          <p:cNvSpPr/>
          <p:nvPr/>
        </p:nvSpPr>
        <p:spPr>
          <a:xfrm>
            <a:off x="129001" y="334186"/>
            <a:ext cx="4476207" cy="356180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9" descr="Highslide J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51535">
            <a:off x="6746139" y="981188"/>
            <a:ext cx="1438032" cy="1453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 descr="Highslide J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51535">
            <a:off x="7307621" y="2619199"/>
            <a:ext cx="1438032" cy="1453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 descr="Highslide J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51535">
            <a:off x="8635997" y="471831"/>
            <a:ext cx="1438032" cy="1453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70DD0ECD-1CBD-EB47-8CC4-4ABE916BA0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2667" y="5354124"/>
            <a:ext cx="1321756" cy="1163515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="" xmlns:a16="http://schemas.microsoft.com/office/drawing/2014/main" id="{908A2775-BB5E-2D40-96E7-93703F3910EE}"/>
              </a:ext>
            </a:extLst>
          </p:cNvPr>
          <p:cNvSpPr/>
          <p:nvPr/>
        </p:nvSpPr>
        <p:spPr>
          <a:xfrm>
            <a:off x="6221338" y="182188"/>
            <a:ext cx="5024928" cy="463764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E795FC16-9E32-2547-932A-F3A733B2E8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17603" y="5178325"/>
            <a:ext cx="1704708" cy="1632338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V="1">
            <a:off x="0" y="5067656"/>
            <a:ext cx="12192000" cy="3418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EB0A6219-EF2B-FA47-9727-3C29EB5864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44141" y="5163773"/>
            <a:ext cx="1723436" cy="166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109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5363E-6 7.40741E-7 L 0.01067 -0.4206 L 0.03566 -0.4125 " pathEditMode="relative" rAng="0" ptsTypes="AAA">
                                      <p:cBhvr>
                                        <p:cTn id="6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3" y="-210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 tay, nh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6324E-6 -4.07407E-6 C -0.00677 -0.02453 -0.00299 -0.05486 -0.00104 -0.0824 C 0.00078 -0.10648 0.0013 -0.15138 0.00846 -0.17129 C 0.01224 -0.18217 0.01797 -0.18472 0.02343 -0.18888 C 0.0414 -0.20162 0.0604 -0.20578 0.07863 -0.21458 C 0.08175 -0.23588 0.07668 -0.24444 0.07225 -0.26041 C 0.06978 -0.26851 0.06379 -0.28217 0.06379 -0.28171 C 0.06197 -0.29305 0.05858 -0.3 0.05429 -0.30578 C 0.05116 -0.31689 0.04648 -0.325 0.04322 -0.33657 C 0.04192 -0.34097 0.04062 -0.3449 0.03945 -0.3493 C 0.03866 -0.35162 0.03749 -0.35555 0.03749 -0.35509 C 0.05403 -0.38101 0.03619 -0.35555 0.08917 -0.36226 C 0.09126 -0.36273 0.09282 -0.36759 0.09464 -0.36898 C 0.09972 -0.37963 0.10492 -0.39236 0.1087 -0.40578 C 0.10909 -0.40879 0.11026 -0.41157 0.10961 -0.41435 C 0.10935 -0.41643 0.10779 -0.41551 0.10688 -0.41643 C 0.10388 -0.4199 0.09972 -0.42338 0.0975 -0.42916 " pathEditMode="relative" rAng="0" ptsTypes="ffffffffffffffffA">
                                      <p:cBhvr>
                                        <p:cTn id="7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68" y="-214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 tay, nh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49B6674-58C1-C141-AF80-1B9A1FC2B0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510" y="310515"/>
            <a:ext cx="1755354" cy="17484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0C662C9-A796-864F-8074-BF11FFC059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549" y="2072418"/>
            <a:ext cx="1926316" cy="19187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859C6DA-3978-2D4D-8455-276BA07995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3864" y="889123"/>
            <a:ext cx="1800273" cy="1793241"/>
          </a:xfrm>
          <a:prstGeom prst="rect">
            <a:avLst/>
          </a:prstGeom>
        </p:spPr>
      </p:pic>
      <p:pic>
        <p:nvPicPr>
          <p:cNvPr id="10" name="Picture 12" descr="oi2 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780" y="1316000"/>
            <a:ext cx="2386307" cy="191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oi2 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6328" y="1454331"/>
            <a:ext cx="2379567" cy="1907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="" xmlns:a16="http://schemas.microsoft.com/office/drawing/2014/main" id="{908A2775-BB5E-2D40-96E7-93703F3910EE}"/>
              </a:ext>
            </a:extLst>
          </p:cNvPr>
          <p:cNvSpPr/>
          <p:nvPr/>
        </p:nvSpPr>
        <p:spPr>
          <a:xfrm>
            <a:off x="235142" y="85792"/>
            <a:ext cx="4502321" cy="437299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908A2775-BB5E-2D40-96E7-93703F3910EE}"/>
              </a:ext>
            </a:extLst>
          </p:cNvPr>
          <p:cNvSpPr/>
          <p:nvPr/>
        </p:nvSpPr>
        <p:spPr>
          <a:xfrm>
            <a:off x="6879780" y="491387"/>
            <a:ext cx="4476207" cy="356180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70DD0ECD-1CBD-EB47-8CC4-4ABE916BA0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73413" y="5370920"/>
            <a:ext cx="1287108" cy="10857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E795FC16-9E32-2547-932A-F3A733B2E8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4137" y="5370920"/>
            <a:ext cx="1214763" cy="1163193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 flipV="1">
            <a:off x="0" y="5067656"/>
            <a:ext cx="12192000" cy="3418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1835558" y="5448411"/>
            <a:ext cx="1038271" cy="1008210"/>
            <a:chOff x="5460620" y="825452"/>
            <a:chExt cx="1837676" cy="1647330"/>
          </a:xfrm>
        </p:grpSpPr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424D0C46-79EE-9D42-A020-D5F13B0DFC08}"/>
                </a:ext>
              </a:extLst>
            </p:cNvPr>
            <p:cNvSpPr/>
            <p:nvPr/>
          </p:nvSpPr>
          <p:spPr>
            <a:xfrm>
              <a:off x="5966791" y="1359814"/>
              <a:ext cx="762790" cy="73390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460620" y="825452"/>
              <a:ext cx="1837676" cy="1647330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94287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12887E-7 -4.07407E-6 L -0.13994 -0.38217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03" y="-19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ot lam + nh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8323E-7 -4.07407E-6 L -0.03215 -0.35347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4" y="-176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ot lam + nh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5D071C1-461B-2644-AEFD-45EF04AF2B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193" y="1049262"/>
            <a:ext cx="1193973" cy="14327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F96920A-1A17-BF47-B90B-47D996AB51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4635" y="3013324"/>
            <a:ext cx="1109386" cy="13312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4D696CF-055A-9448-A970-1F9147C441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9318" y="1140654"/>
            <a:ext cx="991748" cy="119009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="" xmlns:a16="http://schemas.microsoft.com/office/drawing/2014/main" id="{908A2775-BB5E-2D40-96E7-93703F3910EE}"/>
              </a:ext>
            </a:extLst>
          </p:cNvPr>
          <p:cNvSpPr/>
          <p:nvPr/>
        </p:nvSpPr>
        <p:spPr>
          <a:xfrm>
            <a:off x="471498" y="204562"/>
            <a:ext cx="4465045" cy="455492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795FC16-9E32-2547-932A-F3A733B2E8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4020" y="5372110"/>
            <a:ext cx="1214763" cy="1163193"/>
          </a:xfrm>
          <a:prstGeom prst="rect">
            <a:avLst/>
          </a:prstGeom>
        </p:spPr>
      </p:pic>
      <p:pic>
        <p:nvPicPr>
          <p:cNvPr id="9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852" y="1063018"/>
            <a:ext cx="1278328" cy="1141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2576" y="993079"/>
            <a:ext cx="1275627" cy="106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3655" y="2330750"/>
            <a:ext cx="1300520" cy="1218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="" xmlns:a16="http://schemas.microsoft.com/office/drawing/2014/main" id="{908A2775-BB5E-2D40-96E7-93703F3910EE}"/>
              </a:ext>
            </a:extLst>
          </p:cNvPr>
          <p:cNvSpPr/>
          <p:nvPr/>
        </p:nvSpPr>
        <p:spPr>
          <a:xfrm>
            <a:off x="6751177" y="296900"/>
            <a:ext cx="4415395" cy="40476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E795FC16-9E32-2547-932A-F3A733B2E8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2576" y="5462581"/>
            <a:ext cx="1214763" cy="1163193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 flipV="1">
            <a:off x="0" y="5067656"/>
            <a:ext cx="12192000" cy="3418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636" y="5372110"/>
            <a:ext cx="1318727" cy="1271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847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6878E-6 -3.15753E-6 C 0.00547 -0.03493 0.00092 -0.09067 0.00352 -0.13162 C 0.0043 -0.15799 0.0056 -0.18251 0.00638 -0.20934 C 0.00586 -0.23363 0.00651 -0.24936 0.00209 -0.26972 C 0.00118 -0.27828 0.00052 -0.2866 -0.00065 -0.29516 C -0.00026 -0.31413 -0.00195 -0.33125 0.00703 -0.33773 C 0.00768 -0.33888 0.00912 -0.34096 0.00912 -0.34073 L 0.00352 -0.34559 " pathEditMode="relative" rAng="0" ptsTypes="ffffffAA">
                                      <p:cBhvr>
                                        <p:cTn id="6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" y="-172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 tay, nh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8493E-6 1.55448E-6 L -0.08956 -0.41129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78" y="-205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 tay, nh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his is a preview only. Click Download Now to download the template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WordArt 3"/>
          <p:cNvSpPr>
            <a:spLocks noChangeArrowheads="1" noChangeShapeType="1" noTextEdit="1"/>
          </p:cNvSpPr>
          <p:nvPr/>
        </p:nvSpPr>
        <p:spPr bwMode="auto">
          <a:xfrm>
            <a:off x="2322285" y="255037"/>
            <a:ext cx="7250923" cy="183502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Trò chơi: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Về đúng nhà</a:t>
            </a:r>
            <a:endParaRPr lang="en-US" sz="3600" kern="1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1586214" y="2551837"/>
            <a:ext cx="85729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- Cách chơi: Trẻ đi xung quanh lớp hát một số bài hát theo chủ đề, khi có hiệu lệnh thì tìm về ngôi nhà có thẻ chấm ( số lượng tương ứng) Cô bao quát, nhận xét trẻ khi tìm về nhà. Khen trẻ- Cho trẻ chơi (1-2 lần) tùy theo hứng thú của trẻ.</a:t>
            </a:r>
          </a:p>
        </p:txBody>
      </p:sp>
      <p:pic>
        <p:nvPicPr>
          <p:cNvPr id="2" name="Quả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00323" y="59652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154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76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710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_S_Template_Children_D01_3336x233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32179" cy="6952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3461046" y="2066780"/>
            <a:ext cx="6793907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Kết thúc:</a:t>
            </a:r>
            <a:endParaRPr lang="en-US" altLang="en-US" sz="6600" b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-Nhận xét, tuyên dương trẻ, cùng trẻ vận động bài “ Tập đếm”</a:t>
            </a:r>
          </a:p>
        </p:txBody>
      </p:sp>
      <p:pic>
        <p:nvPicPr>
          <p:cNvPr id="2" name="V.A – Bé Tập Đếm Beat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75619" y="3733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230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3102" y="1017037"/>
            <a:ext cx="9825135" cy="3408913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pt-BR" sz="6300" smtClean="0">
                <a:solidFill>
                  <a:schemeClr val="accent2">
                    <a:lumMod val="50000"/>
                  </a:schemeClr>
                </a:solidFill>
                <a:latin typeface=".VnAristote" pitchFamily="34" charset="0"/>
              </a:rPr>
              <a:t>Xin </a:t>
            </a:r>
            <a:r>
              <a:rPr lang="pt-BR" sz="6300" dirty="0" smtClean="0">
                <a:solidFill>
                  <a:schemeClr val="accent2">
                    <a:lumMod val="50000"/>
                  </a:schemeClr>
                </a:solidFill>
                <a:latin typeface=".VnAristote" pitchFamily="34" charset="0"/>
              </a:rPr>
              <a:t>ch©n </a:t>
            </a:r>
            <a:r>
              <a:rPr lang="pt-BR" sz="6300" smtClean="0">
                <a:solidFill>
                  <a:schemeClr val="accent2">
                    <a:lumMod val="50000"/>
                  </a:schemeClr>
                </a:solidFill>
                <a:latin typeface=".VnAristote" pitchFamily="34" charset="0"/>
              </a:rPr>
              <a:t>thµnh </a:t>
            </a:r>
            <a:endParaRPr lang="pt-BR" sz="6300" dirty="0" smtClean="0">
              <a:solidFill>
                <a:schemeClr val="accent2">
                  <a:lumMod val="50000"/>
                </a:schemeClr>
              </a:solidFill>
              <a:latin typeface=".VnAristote" pitchFamily="34" charset="0"/>
            </a:endParaRPr>
          </a:p>
          <a:p>
            <a:pPr marL="0" indent="0" algn="ctr">
              <a:buNone/>
              <a:defRPr/>
            </a:pPr>
            <a:r>
              <a:rPr lang="pt-BR" sz="6300" dirty="0" smtClean="0">
                <a:solidFill>
                  <a:schemeClr val="accent2">
                    <a:lumMod val="50000"/>
                  </a:schemeClr>
                </a:solidFill>
                <a:latin typeface=".VnAristote" pitchFamily="34" charset="0"/>
              </a:rPr>
              <a:t>c¶m ¬n c¸c c« ®· ®Õn dù tiÕt häc!!!</a:t>
            </a:r>
            <a:endParaRPr lang="pt-BR" sz="6300" dirty="0">
              <a:solidFill>
                <a:schemeClr val="accent2">
                  <a:lumMod val="50000"/>
                </a:schemeClr>
              </a:solidFill>
              <a:latin typeface=".VnAristot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2316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2" y="0"/>
            <a:ext cx="12192000" cy="792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152400"/>
            <a:ext cx="9956800" cy="579438"/>
          </a:xfrm>
        </p:spPr>
        <p:txBody>
          <a:bodyPr/>
          <a:lstStyle/>
          <a:p>
            <a:r>
              <a:rPr lang="en-US" b="1" smtClean="0">
                <a:solidFill>
                  <a:srgbClr val="0070C0"/>
                </a:solidFill>
              </a:rPr>
              <a:t>II. CHUẨN BỊ: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556000" y="457200"/>
            <a:ext cx="7721600" cy="4191000"/>
          </a:xfrm>
        </p:spPr>
        <p:txBody>
          <a:bodyPr/>
          <a:lstStyle/>
          <a:p>
            <a:pPr marL="0" indent="0">
              <a:buNone/>
            </a:pPr>
            <a:endParaRPr lang="vi-VN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vi-VN" b="1" dirty="0" smtClean="0">
                <a:latin typeface="Times New Roman" pitchFamily="18" charset="0"/>
                <a:cs typeface="Times New Roman" pitchFamily="18" charset="0"/>
              </a:rPr>
              <a:t>1, </a:t>
            </a:r>
            <a:r>
              <a:rPr lang="vi-VN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Chuẩn bị của cô</a:t>
            </a:r>
            <a:endParaRPr lang="vi-VN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mtClean="0">
                <a:latin typeface="Times New Roman" pitchFamily="18" charset="0"/>
                <a:cs typeface="Times New Roman" pitchFamily="18" charset="0"/>
              </a:rPr>
              <a:t>3Quả cam </a:t>
            </a:r>
            <a:r>
              <a:rPr lang="vi-VN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mtClean="0"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vi-VN" smtClean="0">
                <a:latin typeface="Times New Roman" pitchFamily="18" charset="0"/>
                <a:cs typeface="Times New Roman" pitchFamily="18" charset="0"/>
              </a:rPr>
              <a:t> quả táo</a:t>
            </a:r>
            <a:r>
              <a:rPr lang="en-US" smtClean="0">
                <a:latin typeface="Times New Roman" pitchFamily="18" charset="0"/>
                <a:cs typeface="Times New Roman" pitchFamily="18" charset="0"/>
              </a:rPr>
              <a:t>, thẻ chấm tròn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- Địa điểm: Lớp học sạch sẽ,đảm bảo an toàn.</a:t>
            </a:r>
          </a:p>
          <a:p>
            <a:r>
              <a:rPr lang="vi-VN" b="1" dirty="0" smtClean="0">
                <a:latin typeface="Times New Roman" pitchFamily="18" charset="0"/>
                <a:cs typeface="Times New Roman" pitchFamily="18" charset="0"/>
              </a:rPr>
              <a:t>2, </a:t>
            </a:r>
            <a:r>
              <a:rPr lang="vi-VN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Chuẩn bị của trẻ</a:t>
            </a:r>
          </a:p>
          <a:p>
            <a:r>
              <a:rPr lang="vi-VN" smtClean="0">
                <a:latin typeface="Times New Roman" pitchFamily="18" charset="0"/>
                <a:cs typeface="Times New Roman" pitchFamily="18" charset="0"/>
              </a:rPr>
              <a:t>- Mỗi trẻ </a:t>
            </a:r>
            <a:r>
              <a:rPr lang="en-US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mtClean="0">
                <a:latin typeface="Times New Roman" pitchFamily="18" charset="0"/>
                <a:cs typeface="Times New Roman" pitchFamily="18" charset="0"/>
              </a:rPr>
              <a:t>quả cam </a:t>
            </a:r>
            <a:r>
              <a:rPr lang="vi-VN" smtClean="0">
                <a:latin typeface="Times New Roman" pitchFamily="18" charset="0"/>
                <a:cs typeface="Times New Roman" pitchFamily="18" charset="0"/>
              </a:rPr>
              <a:t>- quả táo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, thẻ chấm </a:t>
            </a:r>
            <a:r>
              <a:rPr lang="en-US" smtClean="0">
                <a:latin typeface="Times New Roman" pitchFamily="18" charset="0"/>
                <a:cs typeface="Times New Roman" pitchFamily="18" charset="0"/>
              </a:rPr>
              <a:t>tròn</a:t>
            </a:r>
            <a:endParaRPr lang="vi-VN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vi-VN" smtClean="0">
                <a:latin typeface="Times New Roman" pitchFamily="18" charset="0"/>
                <a:cs typeface="Times New Roman" pitchFamily="18" charset="0"/>
              </a:rPr>
              <a:t>- R</a:t>
            </a:r>
            <a:r>
              <a:rPr lang="en-US" smtClean="0">
                <a:latin typeface="Times New Roman" pitchFamily="18" charset="0"/>
                <a:cs typeface="Times New Roman" pitchFamily="18" charset="0"/>
              </a:rPr>
              <a:t>ổ</a:t>
            </a:r>
            <a:r>
              <a:rPr lang="vi-VN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cho trẻ để </a:t>
            </a:r>
            <a:r>
              <a:rPr lang="vi-VN">
                <a:latin typeface="Times New Roman" pitchFamily="18" charset="0"/>
                <a:cs typeface="Times New Roman" pitchFamily="18" charset="0"/>
              </a:rPr>
              <a:t>đồ </a:t>
            </a:r>
            <a:r>
              <a:rPr lang="vi-VN" smtClean="0">
                <a:latin typeface="Times New Roman" pitchFamily="18" charset="0"/>
                <a:cs typeface="Times New Roman" pitchFamily="18" charset="0"/>
              </a:rPr>
              <a:t>chơi</a:t>
            </a:r>
            <a:endParaRPr lang="vi-VN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mtClean="0">
                <a:latin typeface="Times New Roman" pitchFamily="18" charset="0"/>
                <a:cs typeface="Times New Roman" pitchFamily="18" charset="0"/>
              </a:rPr>
              <a:t>Mỗi trẻ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202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_S_Template_Children_D01_3336x233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32179" cy="6952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3461046" y="2066780"/>
            <a:ext cx="679390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Ổn định tổ chức:</a:t>
            </a:r>
            <a:endParaRPr lang="en-US" altLang="en-US" sz="6600" b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- Cô cùng trẻ hát bài “Quả”</a:t>
            </a:r>
          </a:p>
        </p:txBody>
      </p:sp>
      <p:pic>
        <p:nvPicPr>
          <p:cNvPr id="6" name="Quả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75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1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Desktop\linh thi\anh nền\ảnh tư liệu\anh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1042584" y="3007667"/>
            <a:ext cx="60846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- Phần 1: Ôn tập, nhận biết số l</a:t>
            </a:r>
            <a:r>
              <a:rPr lang="vi-VN" altLang="en-US" sz="2400" b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altLang="en-US" sz="2400" b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ợng 1,2 </a:t>
            </a:r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683660" y="2006385"/>
            <a:ext cx="687082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Phương pháp, hình thức tổ chức:</a:t>
            </a:r>
          </a:p>
        </p:txBody>
      </p:sp>
    </p:spTree>
    <p:extLst>
      <p:ext uri="{BB962C8B-B14F-4D97-AF65-F5344CB8AC3E}">
        <p14:creationId xmlns:p14="http://schemas.microsoft.com/office/powerpoint/2010/main" val="9953371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o 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6733" y="0"/>
            <a:ext cx="11912837" cy="67340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6733" y="5800733"/>
            <a:ext cx="2384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002060"/>
                </a:solidFill>
              </a:rPr>
              <a:t>Video ôn số lượng 1</a:t>
            </a:r>
            <a:endParaRPr lang="en-US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49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ố 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4003" y="6279297"/>
            <a:ext cx="2384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002060"/>
                </a:solidFill>
              </a:rPr>
              <a:t>Video ôn số lượng 2</a:t>
            </a:r>
            <a:endParaRPr lang="en-US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374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49B6674-58C1-C141-AF80-1B9A1FC2B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405" y="1816670"/>
            <a:ext cx="2314089" cy="2305050"/>
          </a:xfrm>
          <a:prstGeom prst="rect">
            <a:avLst/>
          </a:prstGeom>
        </p:spPr>
      </p:pic>
      <p:pic>
        <p:nvPicPr>
          <p:cNvPr id="10" name="Picture 12" descr="oi2 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291" y="2029844"/>
            <a:ext cx="3590876" cy="3055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oi2 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246" y="1785730"/>
            <a:ext cx="4257143" cy="3299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="" xmlns:a16="http://schemas.microsoft.com/office/drawing/2014/main" id="{908A2775-BB5E-2D40-96E7-93703F3910EE}"/>
              </a:ext>
            </a:extLst>
          </p:cNvPr>
          <p:cNvSpPr/>
          <p:nvPr/>
        </p:nvSpPr>
        <p:spPr>
          <a:xfrm>
            <a:off x="481935" y="1261104"/>
            <a:ext cx="4631244" cy="415998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908A2775-BB5E-2D40-96E7-93703F3910EE}"/>
              </a:ext>
            </a:extLst>
          </p:cNvPr>
          <p:cNvSpPr/>
          <p:nvPr/>
        </p:nvSpPr>
        <p:spPr>
          <a:xfrm>
            <a:off x="6167543" y="1463040"/>
            <a:ext cx="5850295" cy="430327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70DD0ECD-1CBD-EB47-8CC4-4ABE916BA0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1371" y="4659967"/>
            <a:ext cx="1042637" cy="100821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3007836" y="3702974"/>
            <a:ext cx="1172278" cy="1095448"/>
            <a:chOff x="5460620" y="825452"/>
            <a:chExt cx="1837676" cy="1647330"/>
          </a:xfrm>
        </p:grpSpPr>
        <p:sp>
          <p:nvSpPr>
            <p:cNvPr id="20" name="Oval 19">
              <a:extLst>
                <a:ext uri="{FF2B5EF4-FFF2-40B4-BE49-F238E27FC236}">
                  <a16:creationId xmlns="" xmlns:a16="http://schemas.microsoft.com/office/drawing/2014/main" id="{424D0C46-79EE-9D42-A020-D5F13B0DFC08}"/>
                </a:ext>
              </a:extLst>
            </p:cNvPr>
            <p:cNvSpPr/>
            <p:nvPr/>
          </p:nvSpPr>
          <p:spPr>
            <a:xfrm>
              <a:off x="5966791" y="1359814"/>
              <a:ext cx="762790" cy="73390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460620" y="825452"/>
              <a:ext cx="1837676" cy="1647330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</p:grpSp>
      <p:sp>
        <p:nvSpPr>
          <p:cNvPr id="22" name="TextBox 6"/>
          <p:cNvSpPr txBox="1">
            <a:spLocks noChangeArrowheads="1"/>
          </p:cNvSpPr>
          <p:nvPr/>
        </p:nvSpPr>
        <p:spPr bwMode="auto">
          <a:xfrm>
            <a:off x="68192" y="70130"/>
            <a:ext cx="89559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- Bé hãy đếm xem có bao nhiêu quả?</a:t>
            </a:r>
            <a:endParaRPr lang="en-US" altLang="en-US" sz="6600" b="1" smtClean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57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thuc-pham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32400">
            <a:off x="380637" y="1795696"/>
            <a:ext cx="2220651" cy="2506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>
            <a:extLst>
              <a:ext uri="{FF2B5EF4-FFF2-40B4-BE49-F238E27FC236}">
                <a16:creationId xmlns="" xmlns:a16="http://schemas.microsoft.com/office/drawing/2014/main" id="{908A2775-BB5E-2D40-96E7-93703F3910EE}"/>
              </a:ext>
            </a:extLst>
          </p:cNvPr>
          <p:cNvSpPr/>
          <p:nvPr/>
        </p:nvSpPr>
        <p:spPr>
          <a:xfrm>
            <a:off x="140672" y="888922"/>
            <a:ext cx="5850295" cy="473417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7" descr="thuc-pham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32400">
            <a:off x="3098957" y="1444243"/>
            <a:ext cx="2220651" cy="2506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0DD0ECD-1CBD-EB47-8CC4-4ABE916BA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7103" y="4276245"/>
            <a:ext cx="1321756" cy="1163515"/>
          </a:xfrm>
          <a:prstGeom prst="rect">
            <a:avLst/>
          </a:prstGeom>
        </p:spPr>
      </p:pic>
      <p:pic>
        <p:nvPicPr>
          <p:cNvPr id="8" name="Picture 9" descr="Highslide J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51535">
            <a:off x="7540992" y="1878918"/>
            <a:ext cx="2788227" cy="281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>
            <a:extLst>
              <a:ext uri="{FF2B5EF4-FFF2-40B4-BE49-F238E27FC236}">
                <a16:creationId xmlns="" xmlns:a16="http://schemas.microsoft.com/office/drawing/2014/main" id="{908A2775-BB5E-2D40-96E7-93703F3910EE}"/>
              </a:ext>
            </a:extLst>
          </p:cNvPr>
          <p:cNvSpPr/>
          <p:nvPr/>
        </p:nvSpPr>
        <p:spPr>
          <a:xfrm>
            <a:off x="6834079" y="1279764"/>
            <a:ext cx="4631244" cy="481312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442832" y="4676059"/>
            <a:ext cx="1205228" cy="1129331"/>
            <a:chOff x="5460622" y="825450"/>
            <a:chExt cx="1910172" cy="1613240"/>
          </a:xfrm>
        </p:grpSpPr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424D0C46-79EE-9D42-A020-D5F13B0DFC08}"/>
                </a:ext>
              </a:extLst>
            </p:cNvPr>
            <p:cNvSpPr/>
            <p:nvPr/>
          </p:nvSpPr>
          <p:spPr>
            <a:xfrm>
              <a:off x="5966791" y="1359814"/>
              <a:ext cx="762790" cy="73390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460622" y="825450"/>
              <a:ext cx="1910172" cy="1613240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15325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6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anose="020B7200000000000000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6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anose="020B7200000000000000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6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anose="020B7200000000000000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6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anose="020B7200000000000000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703</TotalTime>
  <Words>401</Words>
  <Application>Microsoft Office PowerPoint</Application>
  <PresentationFormat>Custom</PresentationFormat>
  <Paragraphs>43</Paragraphs>
  <Slides>25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Office Theme</vt:lpstr>
      <vt:lpstr>Oriel</vt:lpstr>
      <vt:lpstr>1_Oriel</vt:lpstr>
      <vt:lpstr>6_Default Design</vt:lpstr>
      <vt:lpstr>7_Default Design</vt:lpstr>
      <vt:lpstr>11_Default Design</vt:lpstr>
      <vt:lpstr>Default Design</vt:lpstr>
      <vt:lpstr>1_Default Design</vt:lpstr>
      <vt:lpstr>PowerPoint Presentation</vt:lpstr>
      <vt:lpstr>I.Mục đích yêu cầu: </vt:lpstr>
      <vt:lpstr>II. CHUẨN BỊ: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NhuXuan Nguyen</dc:creator>
  <cp:lastModifiedBy>Techsi.vn</cp:lastModifiedBy>
  <cp:revision>56</cp:revision>
  <dcterms:created xsi:type="dcterms:W3CDTF">2020-04-02T07:48:35Z</dcterms:created>
  <dcterms:modified xsi:type="dcterms:W3CDTF">2025-11-24T02:50:49Z</dcterms:modified>
</cp:coreProperties>
</file>