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7"/>
  </p:notesMasterIdLst>
  <p:sldIdLst>
    <p:sldId id="257" r:id="rId3"/>
    <p:sldId id="258" r:id="rId4"/>
    <p:sldId id="260" r:id="rId5"/>
    <p:sldId id="259" r:id="rId6"/>
    <p:sldId id="271" r:id="rId7"/>
    <p:sldId id="272" r:id="rId8"/>
    <p:sldId id="27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12/10/2025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12/10/2025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12/10/2025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12/10/2025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12/10/2025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12/10/2025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12/10/2025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12/10/2025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1950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54F591-5CC5-479C-A731-0A61C4097BBB}"/>
              </a:ext>
            </a:extLst>
          </p:cNvPr>
          <p:cNvSpPr txBox="1"/>
          <p:nvPr/>
        </p:nvSpPr>
        <p:spPr>
          <a:xfrm>
            <a:off x="3257551" y="121950"/>
            <a:ext cx="6029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vi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 PHÚC LỢI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vi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 HOA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65566F-E76B-4B8D-AE0A-63F8458033BE}"/>
              </a:ext>
            </a:extLst>
          </p:cNvPr>
          <p:cNvSpPr txBox="1"/>
          <p:nvPr/>
        </p:nvSpPr>
        <p:spPr>
          <a:xfrm>
            <a:off x="3257551" y="2156149"/>
            <a:ext cx="703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0AE9DD-3FDB-4D89-B134-019854FEEAC8}"/>
              </a:ext>
            </a:extLst>
          </p:cNvPr>
          <p:cNvSpPr txBox="1"/>
          <p:nvPr/>
        </p:nvSpPr>
        <p:spPr>
          <a:xfrm>
            <a:off x="935830" y="3808483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“Di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CE88E-29F4-4CC1-A6CF-2593962EEEBF}"/>
              </a:ext>
            </a:extLst>
          </p:cNvPr>
          <p:cNvSpPr txBox="1"/>
          <p:nvPr/>
        </p:nvSpPr>
        <p:spPr>
          <a:xfrm>
            <a:off x="1885950" y="4261818"/>
            <a:ext cx="7751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(24-36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6FC2B6-DCAE-492A-BC23-7342271E6262}"/>
              </a:ext>
            </a:extLst>
          </p:cNvPr>
          <p:cNvSpPr txBox="1"/>
          <p:nvPr/>
        </p:nvSpPr>
        <p:spPr>
          <a:xfrm>
            <a:off x="2818843" y="5244748"/>
            <a:ext cx="5703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vi-VN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 Thanh Hương  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6F9FBF-CF59-40C9-9EE1-2ACF4661D4EE}"/>
              </a:ext>
            </a:extLst>
          </p:cNvPr>
          <p:cNvSpPr txBox="1"/>
          <p:nvPr/>
        </p:nvSpPr>
        <p:spPr>
          <a:xfrm>
            <a:off x="4260055" y="2713262"/>
            <a:ext cx="4676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TẠO HÌNH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BEE9B1F-B956-C0C7-6C23-0C8369CDBB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136" y="810178"/>
            <a:ext cx="1066800" cy="106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691E99-EAA1-6D89-6361-856AB21100B7}"/>
              </a:ext>
            </a:extLst>
          </p:cNvPr>
          <p:cNvSpPr txBox="1"/>
          <p:nvPr/>
        </p:nvSpPr>
        <p:spPr>
          <a:xfrm>
            <a:off x="2615609" y="4728668"/>
            <a:ext cx="4682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vi-VN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trẻ D1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80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4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grpId="0" nodeType="withEffect">
                                  <p:stCondLst>
                                    <p:cond delay="6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12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125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125" fill="hold">
                                          <p:stCondLst>
                                            <p:cond delay="3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4" presetClass="emph" presetSubtype="0" fill="hold" grpId="0" nodeType="withEffect">
                                  <p:stCondLst>
                                    <p:cond delay="4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2" dur="2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1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218" y="0"/>
            <a:ext cx="9567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46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airplane"/>
      </p:transition>
    </mc:Choice>
    <mc:Fallback xmlns="">
      <p:transition spd="slow" advClick="0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54198">
            <a:off x="8802192" y="2048644"/>
            <a:ext cx="3048000" cy="304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" b="4279"/>
          <a:stretch/>
        </p:blipFill>
        <p:spPr>
          <a:xfrm>
            <a:off x="820334" y="610845"/>
            <a:ext cx="8450480" cy="592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79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crush"/>
      </p:transition>
    </mc:Choice>
    <mc:Fallback xmlns="">
      <p:transition spd="slow" advClick="0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eo 1 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458"/>
                </p14:media>
              </p:ext>
            </p:extLst>
          </p:nvPr>
        </p:nvPicPr>
        <p:blipFill rotWithShape="1">
          <a:blip r:embed="rId5"/>
          <a:srcRect t="6608" b="5130"/>
          <a:stretch/>
        </p:blipFill>
        <p:spPr>
          <a:xfrm>
            <a:off x="2669698" y="1465905"/>
            <a:ext cx="6852624" cy="413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4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-44885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440044" y="2524563"/>
            <a:ext cx="7038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TRẺ</a:t>
            </a:r>
          </a:p>
          <a:p>
            <a:pPr algn="ctr"/>
            <a:r>
              <a:rPr 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</a:t>
            </a:r>
          </a:p>
        </p:txBody>
      </p:sp>
    </p:spTree>
    <p:extLst>
      <p:ext uri="{BB962C8B-B14F-4D97-AF65-F5344CB8AC3E}">
        <p14:creationId xmlns:p14="http://schemas.microsoft.com/office/powerpoint/2010/main" val="198232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shred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3.33333E-6 L -2.08333E-6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10" y="1054645"/>
            <a:ext cx="8001000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75567"/>
      </p:ext>
    </p:extLst>
  </p:cSld>
  <p:clrMapOvr>
    <a:masterClrMapping/>
  </p:clrMapOvr>
  <p:transition spd="slow" advClick="0" advTm="0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54F591-5CC5-479C-A731-0A61C4097BBB}"/>
              </a:ext>
            </a:extLst>
          </p:cNvPr>
          <p:cNvSpPr txBox="1"/>
          <p:nvPr/>
        </p:nvSpPr>
        <p:spPr>
          <a:xfrm>
            <a:off x="3081337" y="348404"/>
            <a:ext cx="6029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902009-1281-4E90-A30A-B2FC75A903BC}"/>
              </a:ext>
            </a:extLst>
          </p:cNvPr>
          <p:cNvSpPr txBox="1"/>
          <p:nvPr/>
        </p:nvSpPr>
        <p:spPr>
          <a:xfrm>
            <a:off x="2871788" y="1034080"/>
            <a:ext cx="7038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2228BA-7435-4886-9C40-0A1264F4FDC9}"/>
              </a:ext>
            </a:extLst>
          </p:cNvPr>
          <p:cNvSpPr txBox="1"/>
          <p:nvPr/>
        </p:nvSpPr>
        <p:spPr>
          <a:xfrm>
            <a:off x="3081337" y="3429000"/>
            <a:ext cx="6029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5C2C92-B13D-4F39-B07C-65DE0A352299}"/>
              </a:ext>
            </a:extLst>
          </p:cNvPr>
          <p:cNvSpPr txBox="1"/>
          <p:nvPr/>
        </p:nvSpPr>
        <p:spPr>
          <a:xfrm>
            <a:off x="2871788" y="4114676"/>
            <a:ext cx="703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37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12" y="2820055"/>
            <a:ext cx="7038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ỔN ĐỊNH TỔ CHỨC</a:t>
            </a:r>
          </a:p>
          <a:p>
            <a:pPr algn="ctr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BÀI THƠ: “TÌM Ổ”</a:t>
            </a:r>
          </a:p>
        </p:txBody>
      </p:sp>
    </p:spTree>
    <p:extLst>
      <p:ext uri="{BB962C8B-B14F-4D97-AF65-F5344CB8AC3E}">
        <p14:creationId xmlns:p14="http://schemas.microsoft.com/office/powerpoint/2010/main" val="27697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8047541520070370860">
            <a:hlinkClick r:id="" action="ppaction://media"/>
            <a:extLst>
              <a:ext uri="{FF2B5EF4-FFF2-40B4-BE49-F238E27FC236}">
                <a16:creationId xmlns:a16="http://schemas.microsoft.com/office/drawing/2014/main" id="{29167B01-4801-43B1-AC0C-486B1312FB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0574" y="364331"/>
            <a:ext cx="10896601" cy="612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4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1" y="412573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4BB8F-3B66-43E1-B777-0BA96D424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4" y="1552575"/>
            <a:ext cx="7038975" cy="4305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4C6A36-CF42-49A2-AFC3-0DDB3CFEC43D}"/>
              </a:ext>
            </a:extLst>
          </p:cNvPr>
          <p:cNvSpPr txBox="1"/>
          <p:nvPr/>
        </p:nvSpPr>
        <p:spPr>
          <a:xfrm>
            <a:off x="3157546" y="6045317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</a:t>
            </a:r>
          </a:p>
        </p:txBody>
      </p:sp>
    </p:spTree>
    <p:extLst>
      <p:ext uri="{BB962C8B-B14F-4D97-AF65-F5344CB8AC3E}">
        <p14:creationId xmlns:p14="http://schemas.microsoft.com/office/powerpoint/2010/main" val="27140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1" y="412573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4C6A36-CF42-49A2-AFC3-0DDB3CFEC43D}"/>
              </a:ext>
            </a:extLst>
          </p:cNvPr>
          <p:cNvSpPr txBox="1"/>
          <p:nvPr/>
        </p:nvSpPr>
        <p:spPr>
          <a:xfrm>
            <a:off x="2243146" y="5213786"/>
            <a:ext cx="703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phồng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9D75C9-D91A-42B5-8228-3B5B22316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62" y="1337374"/>
            <a:ext cx="6619875" cy="369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5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1" y="412573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4C6A36-CF42-49A2-AFC3-0DDB3CFEC43D}"/>
              </a:ext>
            </a:extLst>
          </p:cNvPr>
          <p:cNvSpPr txBox="1"/>
          <p:nvPr/>
        </p:nvSpPr>
        <p:spPr>
          <a:xfrm>
            <a:off x="2243146" y="5213786"/>
            <a:ext cx="703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xúi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9D75C9-D91A-42B5-8228-3B5B22316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62" y="1337374"/>
            <a:ext cx="6619875" cy="369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" t="1792" b="4875"/>
          <a:stretch/>
        </p:blipFill>
        <p:spPr>
          <a:xfrm>
            <a:off x="1849503" y="806764"/>
            <a:ext cx="8429776" cy="58642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2" y="219637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3011257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deo 1 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3966.3333"/>
                </p14:media>
              </p:ext>
            </p:extLst>
          </p:nvPr>
        </p:nvPicPr>
        <p:blipFill rotWithShape="1">
          <a:blip r:embed="rId5"/>
          <a:srcRect t="2643" b="3404"/>
          <a:stretch/>
        </p:blipFill>
        <p:spPr>
          <a:xfrm>
            <a:off x="2450299" y="1624084"/>
            <a:ext cx="7291421" cy="4681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1" y="412573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74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34</TotalTime>
  <Words>214</Words>
  <Application>Microsoft Office PowerPoint</Application>
  <PresentationFormat>Widescreen</PresentationFormat>
  <Paragraphs>35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A3.OpenSansBold-San</vt:lpstr>
      <vt:lpstr>A3.OpenSans-San</vt:lpstr>
      <vt:lpstr>Arial</vt:lpstr>
      <vt:lpstr>Calibri</vt:lpstr>
      <vt:lpstr>Calibri Light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Hoàng Chung</cp:lastModifiedBy>
  <cp:revision>6</cp:revision>
  <dcterms:created xsi:type="dcterms:W3CDTF">2021-12-02T19:20:01Z</dcterms:created>
  <dcterms:modified xsi:type="dcterms:W3CDTF">2025-12-10T10:48:28Z</dcterms:modified>
</cp:coreProperties>
</file>