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</p:sldMasterIdLst>
  <p:sldIdLst>
    <p:sldId id="305" r:id="rId6"/>
    <p:sldId id="329" r:id="rId7"/>
    <p:sldId id="306" r:id="rId8"/>
    <p:sldId id="326" r:id="rId9"/>
    <p:sldId id="309" r:id="rId10"/>
    <p:sldId id="321" r:id="rId11"/>
    <p:sldId id="322" r:id="rId12"/>
    <p:sldId id="277" r:id="rId13"/>
    <p:sldId id="323" r:id="rId14"/>
    <p:sldId id="278" r:id="rId15"/>
    <p:sldId id="279" r:id="rId16"/>
    <p:sldId id="281" r:id="rId17"/>
    <p:sldId id="282" r:id="rId18"/>
    <p:sldId id="283" r:id="rId19"/>
    <p:sldId id="284" r:id="rId20"/>
    <p:sldId id="325" r:id="rId21"/>
    <p:sldId id="293" r:id="rId22"/>
    <p:sldId id="294" r:id="rId23"/>
    <p:sldId id="295" r:id="rId24"/>
    <p:sldId id="299" r:id="rId25"/>
    <p:sldId id="296" r:id="rId26"/>
    <p:sldId id="297" r:id="rId27"/>
    <p:sldId id="301" r:id="rId28"/>
    <p:sldId id="298" r:id="rId29"/>
    <p:sldId id="319" r:id="rId30"/>
    <p:sldId id="311" r:id="rId31"/>
    <p:sldId id="328" r:id="rId32"/>
    <p:sldId id="313" r:id="rId33"/>
    <p:sldId id="320" r:id="rId34"/>
    <p:sldId id="317" r:id="rId35"/>
    <p:sldId id="31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7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2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E7E20-102B-4F7D-A09E-09E660862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581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500F-0A94-4ADE-ACC1-B5194E23AC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77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AE01-77DF-4F7B-86BE-E2E98FE91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80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0659-093A-4501-85C1-141EBB466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086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9EFF1-71BA-4CAF-B56F-624A7DB39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621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21E2C-0833-476F-9E61-CBF64D6DF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816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1B489-7205-4B11-9CF1-16E0725D3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066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8DBCB-D2F1-45CF-8BF0-DA6E81346C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7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5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8956E-D4EB-4F8B-B954-67D80C857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16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FBAB-B9D7-4C9C-99F3-5EDC446A4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45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CD5C-6D2F-4043-938D-EBACBBEB0B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035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37C84-BE9E-4C69-8B3B-516F93AD22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A414B-A6DF-425D-9680-E0E2552DC2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67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D1FF1-1CCA-47D3-BA88-20071661F4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E21FF-F595-4355-B480-1035332B4D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B8332-6974-42FB-A164-A7B88FBDA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9BEE0-8A7F-4A45-993F-9293F41121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70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E809E-1C13-477E-BDBA-EC2295683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B201F-420A-43B0-A128-9CB8EEAE48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80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DC61-F9C6-4510-8EE3-7EE5ADBF44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C0042-CF52-4EEA-824F-0AA4926E0E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76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0E7A-0597-470B-8CC3-48518391F5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5590A-7676-4108-B79F-5EBE9F89CC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9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1EE8-89DB-462E-B908-418B4C59AA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EBB4F-2FC3-409A-B888-BB1AD2B79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9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19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A606-C1A7-442C-A8E6-16B924773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8F354-9520-4292-9458-059E47DACA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3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6D112-60D4-4B5D-ADFC-2920471BEF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B516B-38AA-4E30-8A1F-CDAF7F77CF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9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411CF-5C5A-4017-BBA2-54CF14BF80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4DAB2-9770-4ADE-B333-63ECDDC69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83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9CE7-4026-4F83-B865-8FA362706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02ABC-9BE5-472D-9432-31413E2C36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3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F2071-5131-4CCC-B9BC-A7106028C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19BD1-F536-45EB-B280-EF2296F13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27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67D5-E705-4AB8-BEF1-3050ABFFDA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A7E49-828C-49F9-8454-2EE66D0497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52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0092-0688-4F06-BF5A-2149F96731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B2B1D-0D3F-424A-BC90-14D90486C1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09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509D9-68DA-44EB-9444-B506F459B8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83A66-336B-4625-9048-CE5B844BF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03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E73D-5F91-44D2-9AA7-EA374D25EE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34620-0743-4F2F-AA6D-EC87FCB217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8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132BF-8D9E-44D9-9F9B-56923CC0FA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6C053-7BA1-4620-92FC-2AC6DE8666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2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06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47177-115F-487C-915F-96121BC0D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EDD28-05B5-4530-B3AE-616D571FE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9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03A35-81CC-4E40-B0CD-674CFB8C78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F65FD-CE15-4437-96BC-EF6D6220BC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34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CB86B-F237-46E0-998D-189F110B52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F90E1-3DA2-4B78-BB51-57AEA472AD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00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F1-8D94-46F8-89C2-E92DF58DF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F6A92-D59B-40A9-A28F-FBF0AC6C1C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1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9240C-BE1D-4731-A1D3-9A8AC0A39F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05716-6124-4565-9D13-3CF6A064CC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7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0C7E1-BF35-4D22-B217-FF2635936D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12572"/>
      </p:ext>
    </p:extLst>
  </p:cSld>
  <p:clrMapOvr>
    <a:masterClrMapping/>
  </p:clrMapOvr>
  <p:transition>
    <p:cover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7A3F7-1751-425B-BE2F-38766191D6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66791"/>
      </p:ext>
    </p:extLst>
  </p:cSld>
  <p:clrMapOvr>
    <a:masterClrMapping/>
  </p:clrMapOvr>
  <p:transition>
    <p:cover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6443F-FDD3-45B7-AEA4-1A86E5D9C3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8837"/>
      </p:ext>
    </p:extLst>
  </p:cSld>
  <p:clrMapOvr>
    <a:masterClrMapping/>
  </p:clrMapOvr>
  <p:transition>
    <p:cover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C4F19-90BD-4B03-9447-87B82091C8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34277"/>
      </p:ext>
    </p:extLst>
  </p:cSld>
  <p:clrMapOvr>
    <a:masterClrMapping/>
  </p:clrMapOvr>
  <p:transition>
    <p:cover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E03B0-7265-41D6-9C91-D0BBE09582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62139"/>
      </p:ext>
    </p:extLst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50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F05F5-905F-4906-90EF-F9ADB0D913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79467"/>
      </p:ext>
    </p:extLst>
  </p:cSld>
  <p:clrMapOvr>
    <a:masterClrMapping/>
  </p:clrMapOvr>
  <p:transition>
    <p:cover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D9FF7-8F08-42F8-8E91-E1A6BCD657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97913"/>
      </p:ext>
    </p:extLst>
  </p:cSld>
  <p:clrMapOvr>
    <a:masterClrMapping/>
  </p:clrMapOvr>
  <p:transition>
    <p:cover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493E6-F89C-4569-98CB-2DBAA19CAA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1533"/>
      </p:ext>
    </p:extLst>
  </p:cSld>
  <p:clrMapOvr>
    <a:masterClrMapping/>
  </p:clrMapOvr>
  <p:transition>
    <p:cover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D5E77-3186-40B4-987A-0DAA411744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72840"/>
      </p:ext>
    </p:extLst>
  </p:cSld>
  <p:clrMapOvr>
    <a:masterClrMapping/>
  </p:clrMapOvr>
  <p:transition>
    <p:cover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21328-7544-4E5E-B010-724D5BBB4A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77406"/>
      </p:ext>
    </p:extLst>
  </p:cSld>
  <p:clrMapOvr>
    <a:masterClrMapping/>
  </p:clrMapOvr>
  <p:transition>
    <p:cover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34DB4-2584-405A-99C2-1D180C7D29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563"/>
      </p:ext>
    </p:extLst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9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4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0514-DA86-42FC-BBA6-88BE1ED44D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7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FE01D7-D152-4DA3-9D5D-446C76781AE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9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D175C0-0424-48EA-9632-04F4C270B3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1A40B6-9619-4795-814E-58B8E9B6878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58F46-857C-410E-A959-CB38124078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831FAE-A3F7-4DEB-BECE-3EA1F8D9EB9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1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451B84-72CD-4D01-8E5B-6BB1AB939A9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nênf bì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19350" y="343118"/>
            <a:ext cx="739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PHÚC LỢI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114800" y="28051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2395" y="2351593"/>
            <a:ext cx="62853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LĨNH VỰC: PHÁT TRIỂN NHẬN THỨC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9350" y="3532911"/>
            <a:ext cx="7719731" cy="181588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Hoạt động: Khám phá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khoa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Đề tài: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uống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Lứa tuổi: </a:t>
            </a: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3 - 4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tuổi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Người dạy: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Loan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0800" y="6172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20" y="989231"/>
            <a:ext cx="1019095" cy="105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291353"/>
            <a:ext cx="85725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86" y="268941"/>
            <a:ext cx="821383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071" y="503423"/>
            <a:ext cx="4087905" cy="611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 Ly Nhựa Trà Sữa Đẹp | In Ly Trà Sữa (ĐẸP SỐ 1) Gia 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8" y="0"/>
            <a:ext cx="690529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993" b="7663"/>
          <a:stretch/>
        </p:blipFill>
        <p:spPr>
          <a:xfrm>
            <a:off x="1573306" y="201706"/>
            <a:ext cx="8888505" cy="64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752600" y="4800601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               </a:t>
            </a:r>
          </a:p>
        </p:txBody>
      </p:sp>
      <p:pic>
        <p:nvPicPr>
          <p:cNvPr id="3079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132" y="-249238"/>
            <a:ext cx="1691545" cy="184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89753" y="5465763"/>
            <a:ext cx="1484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543" y="-56730"/>
            <a:ext cx="1574609" cy="157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29543" y="5630864"/>
            <a:ext cx="189571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2912267" y="3016133"/>
            <a:ext cx="6858000" cy="82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74671" y="2942176"/>
            <a:ext cx="6858000" cy="9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67124" y="1215203"/>
            <a:ext cx="3752950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kern="0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So </a:t>
            </a:r>
            <a:r>
              <a:rPr lang="en-US" sz="8000" b="1" kern="0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sánh</a:t>
            </a:r>
            <a:r>
              <a:rPr lang="en-US" sz="8000" b="1" kern="0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66682" y="2702865"/>
            <a:ext cx="7570694" cy="2097735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ly 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–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cốc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768505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khung trò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96707" y="1237978"/>
            <a:ext cx="4198585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Mở</a:t>
            </a:r>
            <a:r>
              <a:rPr lang="en-US" sz="8000" b="1" kern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rộng</a:t>
            </a:r>
            <a:r>
              <a:rPr lang="en-US" sz="8000" b="1" kern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trong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gia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đình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349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944" y="342697"/>
            <a:ext cx="7315199" cy="6104964"/>
          </a:xfrm>
          <a:prstGeom prst="rect">
            <a:avLst/>
          </a:prstGeom>
        </p:spPr>
      </p:pic>
      <p:pic>
        <p:nvPicPr>
          <p:cNvPr id="6" name="Raindrops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2743" y="5464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392" y="406378"/>
            <a:ext cx="8269941" cy="63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3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2115" y="736169"/>
            <a:ext cx="86248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>
                <a:solidFill>
                  <a:schemeClr val="tx2">
                    <a:lumMod val="25000"/>
                  </a:schemeClr>
                </a:solidFill>
              </a:rPr>
              <a:t>1. Kiến thức:</a:t>
            </a:r>
            <a:endParaRPr lang="vi-VN" b="1">
              <a:solidFill>
                <a:schemeClr val="tx2">
                  <a:lumMod val="25000"/>
                </a:schemeClr>
              </a:solidFill>
            </a:endParaRPr>
          </a:p>
          <a:p>
            <a:r>
              <a:rPr lang="vi-VN">
                <a:solidFill>
                  <a:srgbClr val="0070C0"/>
                </a:solidFill>
              </a:rPr>
              <a:t>- Trẻ biết tên gọi, công dụng, chất liệu, màu sắc 1 số đồ dùng ăn, uống trong gia đình trong gia đình.</a:t>
            </a:r>
          </a:p>
          <a:p>
            <a:r>
              <a:rPr lang="vi-VN">
                <a:solidFill>
                  <a:srgbClr val="0070C0"/>
                </a:solidFill>
              </a:rPr>
              <a:t>- Biết so sánh, phân loại 1 số đồ dung theo công dụng và chất liệu, màu sắc, công dụng.</a:t>
            </a:r>
          </a:p>
          <a:p>
            <a:r>
              <a:rPr lang="vi-VN" b="1" i="1">
                <a:solidFill>
                  <a:schemeClr val="tx2">
                    <a:lumMod val="25000"/>
                  </a:schemeClr>
                </a:solidFill>
              </a:rPr>
              <a:t>2. Kỹ năng:</a:t>
            </a:r>
            <a:endParaRPr lang="vi-VN" b="1">
              <a:solidFill>
                <a:schemeClr val="tx2">
                  <a:lumMod val="25000"/>
                </a:schemeClr>
              </a:solidFill>
            </a:endParaRPr>
          </a:p>
          <a:p>
            <a:r>
              <a:rPr lang="vi-VN">
                <a:solidFill>
                  <a:srgbClr val="0070C0"/>
                </a:solidFill>
              </a:rPr>
              <a:t>- Phát triển khả năng quan sát, nhận xét đối tượng của trẻ</a:t>
            </a:r>
          </a:p>
          <a:p>
            <a:r>
              <a:rPr lang="vi-VN">
                <a:solidFill>
                  <a:srgbClr val="0070C0"/>
                </a:solidFill>
              </a:rPr>
              <a:t>- Trẻ có khả năng trả lời câu hỏi rõ ràng, mạch lạc</a:t>
            </a:r>
          </a:p>
          <a:p>
            <a:r>
              <a:rPr lang="vi-VN" b="1" i="1">
                <a:solidFill>
                  <a:schemeClr val="tx2">
                    <a:lumMod val="25000"/>
                  </a:schemeClr>
                </a:solidFill>
              </a:rPr>
              <a:t>3. Thái độ:</a:t>
            </a:r>
            <a:endParaRPr lang="vi-VN">
              <a:solidFill>
                <a:schemeClr val="tx2">
                  <a:lumMod val="25000"/>
                </a:schemeClr>
              </a:solidFill>
            </a:endParaRPr>
          </a:p>
          <a:p>
            <a:r>
              <a:rPr lang="vi-VN">
                <a:solidFill>
                  <a:srgbClr val="0070C0"/>
                </a:solidFill>
              </a:rPr>
              <a:t>- Hứng thú tham gia giờ học.</a:t>
            </a:r>
          </a:p>
          <a:p>
            <a:r>
              <a:rPr lang="vi-VN">
                <a:solidFill>
                  <a:srgbClr val="0070C0"/>
                </a:solidFill>
              </a:rPr>
              <a:t>- Qua giờ học trẻ biết giữ gìn đồ dùng cẩn thận, không làm vỡ đồ dùng.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95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377" y="398929"/>
            <a:ext cx="6098242" cy="60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527" y="219867"/>
            <a:ext cx="7540831" cy="64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25" y="731032"/>
            <a:ext cx="6227269" cy="57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46261"/>
            <a:ext cx="8269942" cy="62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23" y="545943"/>
            <a:ext cx="8094333" cy="58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89" y="586519"/>
            <a:ext cx="801584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205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1046" y="513876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4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02165" y="4324352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5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86987" y="520277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6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10439399" y="534354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7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66889" y="52768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8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124" y="4481513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39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99965" y="-1038752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106879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3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1195" y="-85791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44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299" y="106878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9718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9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3048000" y="1143000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0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819400" y="4953000"/>
            <a:ext cx="632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238124"/>
            <a:ext cx="12071512" cy="6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681430" y="1746494"/>
            <a:ext cx="6614970" cy="3206506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Giáo</a:t>
            </a:r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dục</a:t>
            </a:r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trẻ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286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81083" y="1278320"/>
            <a:ext cx="5983940" cy="1323439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Đọc</a:t>
            </a:r>
            <a:r>
              <a:rPr lang="en-US" sz="8000" b="1" kern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8000" b="1" kern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vè</a:t>
            </a:r>
            <a:r>
              <a:rPr lang="en-US" sz="8000" b="1" kern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Tên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ăn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uống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7334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8859" y="3062445"/>
            <a:ext cx="533428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Mắt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tinh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5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71" y="213330"/>
            <a:ext cx="3067335" cy="3067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047" y="106206"/>
            <a:ext cx="3056457" cy="3056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315" y="0"/>
            <a:ext cx="2573100" cy="3142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140" y="0"/>
            <a:ext cx="2835860" cy="3056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006" y="3814522"/>
            <a:ext cx="308679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660" y="3162663"/>
            <a:ext cx="3551982" cy="3551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5385" t="8051" r="16608" b="12760"/>
          <a:stretch/>
        </p:blipFill>
        <p:spPr>
          <a:xfrm>
            <a:off x="6574681" y="3657600"/>
            <a:ext cx="246487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19088" r="12055"/>
          <a:stretch/>
        </p:blipFill>
        <p:spPr>
          <a:xfrm>
            <a:off x="9263415" y="3657600"/>
            <a:ext cx="2928585" cy="30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ung-hi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8" y="0"/>
            <a:ext cx="122425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7569" y="1314202"/>
            <a:ext cx="588411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1.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Ổn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định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tổ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chức</a:t>
            </a:r>
            <a:endParaRPr kumimoji="0" lang="en-US" sz="54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90550" y="2422543"/>
            <a:ext cx="5388014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Cô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và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trẻ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hát</a:t>
            </a: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“</a:t>
            </a:r>
            <a:r>
              <a:rPr kumimoji="0" lang="en-US" sz="5400" b="1" i="0" u="none" strike="noStrike" kern="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Đồ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dùng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bé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yêu</a:t>
            </a: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”</a:t>
            </a:r>
          </a:p>
        </p:txBody>
      </p:sp>
      <p:pic>
        <p:nvPicPr>
          <p:cNvPr id="6" name="Dũng hài cốt- nhạc beat mầm non- đồ dùng bé yêu.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4388" y="887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3573516" y="3062445"/>
            <a:ext cx="504497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Chung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sức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nhạc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618" y="466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esktop\nền GA\nền trò chơ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88820" y="1455367"/>
            <a:ext cx="42143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Chào tạm biệt</a:t>
            </a:r>
          </a:p>
        </p:txBody>
      </p:sp>
      <p:sp>
        <p:nvSpPr>
          <p:cNvPr id="3" name="Rectangle 2"/>
          <p:cNvSpPr/>
          <p:nvPr/>
        </p:nvSpPr>
        <p:spPr>
          <a:xfrm>
            <a:off x="3328561" y="2514601"/>
            <a:ext cx="555895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 các bé </a:t>
            </a:r>
          </a:p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Chăm ngoan ,học giỏi</a:t>
            </a:r>
          </a:p>
        </p:txBody>
      </p:sp>
    </p:spTree>
    <p:extLst>
      <p:ext uri="{BB962C8B-B14F-4D97-AF65-F5344CB8AC3E}">
        <p14:creationId xmlns:p14="http://schemas.microsoft.com/office/powerpoint/2010/main" val="39721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128" y="0"/>
            <a:ext cx="12286128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8082" y="2326341"/>
            <a:ext cx="8189260" cy="2702859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Thảo</a:t>
            </a:r>
            <a:r>
              <a:rPr kumimoji="0" lang="en-US" sz="54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luận</a:t>
            </a:r>
            <a:r>
              <a:rPr kumimoji="0" lang="en-US" sz="54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nhóm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4644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2753" y="2324983"/>
            <a:ext cx="8906493" cy="2668757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hiểu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đồ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dùng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để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uống</a:t>
            </a:r>
            <a:endParaRPr lang="en-US" sz="54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9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rẻ em uống bao nhiêu nước là đủ mỗi ngày? - Mẫu giáo Tuổ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09" y="268941"/>
            <a:ext cx="9364997" cy="62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4" y="207683"/>
            <a:ext cx="9722223" cy="64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ước dừa có thể giúp giải độc tố cho thận - THEHINHCHANE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66" y="336176"/>
            <a:ext cx="10086648" cy="62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6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36" y="0"/>
            <a:ext cx="7866528" cy="661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919</TotalTime>
  <Words>250</Words>
  <Application>Microsoft Office PowerPoint</Application>
  <PresentationFormat>Widescreen</PresentationFormat>
  <Paragraphs>36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VNI-Ariston</vt:lpstr>
      <vt:lpstr>Office Theme</vt:lpstr>
      <vt:lpstr>1_Default Design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</cp:lastModifiedBy>
  <cp:revision>65</cp:revision>
  <dcterms:created xsi:type="dcterms:W3CDTF">2020-10-13T21:48:34Z</dcterms:created>
  <dcterms:modified xsi:type="dcterms:W3CDTF">2025-11-05T17:09:12Z</dcterms:modified>
</cp:coreProperties>
</file>