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64" r:id="rId3"/>
    <p:sldId id="259" r:id="rId4"/>
    <p:sldId id="265" r:id="rId5"/>
    <p:sldId id="266" r:id="rId6"/>
    <p:sldId id="260" r:id="rId7"/>
    <p:sldId id="290" r:id="rId8"/>
    <p:sldId id="268" r:id="rId9"/>
    <p:sldId id="263" r:id="rId10"/>
    <p:sldId id="284" r:id="rId11"/>
    <p:sldId id="285" r:id="rId12"/>
    <p:sldId id="286" r:id="rId13"/>
    <p:sldId id="261" r:id="rId14"/>
    <p:sldId id="276" r:id="rId15"/>
    <p:sldId id="274" r:id="rId16"/>
    <p:sldId id="275" r:id="rId17"/>
    <p:sldId id="269" r:id="rId18"/>
    <p:sldId id="278" r:id="rId19"/>
    <p:sldId id="279" r:id="rId20"/>
    <p:sldId id="280" r:id="rId21"/>
    <p:sldId id="281" r:id="rId22"/>
    <p:sldId id="283" r:id="rId23"/>
    <p:sldId id="289" r:id="rId24"/>
    <p:sldId id="287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87" autoAdjust="0"/>
  </p:normalViewPr>
  <p:slideViewPr>
    <p:cSldViewPr>
      <p:cViewPr varScale="1">
        <p:scale>
          <a:sx n="51" d="100"/>
          <a:sy n="51" d="100"/>
        </p:scale>
        <p:origin x="147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84E64EF1-6457-49DA-B540-CF5DDCECFB26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/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jpe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0" Type="http://schemas.openxmlformats.org/officeDocument/2006/relationships/diagramData" Target="../diagrams/data5.xml"/><Relationship Id="rId4" Type="http://schemas.openxmlformats.org/officeDocument/2006/relationships/image" Target="../media/image12.pn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609602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UỶ BAN NHÂN DÂN PHƯỜNG PHÚC LỢI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TUỔI HOA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2133600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2971801"/>
            <a:ext cx="5943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267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5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352800" y="3599665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14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5901" y="1959430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4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3424178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0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9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304104" y="2438400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2646" y="2519620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1314" y="2541743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737754-B263-4411-A9CC-FDEB607297FB}"/>
              </a:ext>
            </a:extLst>
          </p:cNvPr>
          <p:cNvSpPr txBox="1"/>
          <p:nvPr/>
        </p:nvSpPr>
        <p:spPr>
          <a:xfrm>
            <a:off x="9296400" y="3988877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3C5EC6-9E3D-4F20-A0BF-F907C4531EFC}"/>
              </a:ext>
            </a:extLst>
          </p:cNvPr>
          <p:cNvSpPr txBox="1"/>
          <p:nvPr/>
        </p:nvSpPr>
        <p:spPr>
          <a:xfrm>
            <a:off x="12649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019102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2FEC6-FA43-4A5A-B7EB-1FB3271CB2B1}"/>
              </a:ext>
            </a:extLst>
          </p:cNvPr>
          <p:cNvSpPr txBox="1"/>
          <p:nvPr/>
        </p:nvSpPr>
        <p:spPr>
          <a:xfrm flipH="1">
            <a:off x="12649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95800" y="533401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810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828801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733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4876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5791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533401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9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0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53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030200" y="2590801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2019102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2244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53000" y="520274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810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1828801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5029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5029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43200" y="533401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12344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43" y="1737062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66" y="1814512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05200" y="1176041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525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96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0" y="533401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971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27664589"/>
              </p:ext>
            </p:extLst>
          </p:nvPr>
        </p:nvGraphicFramePr>
        <p:xfrm>
          <a:off x="2971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50E3A7-5475-45AD-BEBB-9C237CB2D00B}"/>
              </a:ext>
            </a:extLst>
          </p:cNvPr>
          <p:cNvSpPr/>
          <p:nvPr/>
        </p:nvSpPr>
        <p:spPr>
          <a:xfrm>
            <a:off x="152400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624" y="662791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627" y="3103606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907" y="2587653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0205" y="2048163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2383" y="2180358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1" y="1266049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4745" y="2139775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448" y="1311935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716" y="3116132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46929F5-8DDD-4F51-BEF3-65A7EF0870E1}"/>
              </a:ext>
            </a:extLst>
          </p:cNvPr>
          <p:cNvSpPr/>
          <p:nvPr/>
        </p:nvSpPr>
        <p:spPr>
          <a:xfrm>
            <a:off x="12954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561E-4C83-45C4-81E5-E679B164D76A}"/>
              </a:ext>
            </a:extLst>
          </p:cNvPr>
          <p:cNvSpPr txBox="1"/>
          <p:nvPr/>
        </p:nvSpPr>
        <p:spPr>
          <a:xfrm>
            <a:off x="1828800" y="5257801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6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VN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:Các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601EA2-D527-465E-B29D-7F2C81990D8D}"/>
              </a:ext>
            </a:extLst>
          </p:cNvPr>
          <p:cNvGrpSpPr/>
          <p:nvPr/>
        </p:nvGrpSpPr>
        <p:grpSpPr>
          <a:xfrm>
            <a:off x="7015777" y="2424814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85965-E8D5-4DE2-9AB2-8304741053F0}"/>
              </a:ext>
            </a:extLst>
          </p:cNvPr>
          <p:cNvGrpSpPr/>
          <p:nvPr/>
        </p:nvGrpSpPr>
        <p:grpSpPr>
          <a:xfrm>
            <a:off x="3385185" y="4789264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8A3D44-E985-49C3-96DB-4E60C6A132E2}"/>
              </a:ext>
            </a:extLst>
          </p:cNvPr>
          <p:cNvGrpSpPr/>
          <p:nvPr/>
        </p:nvGrpSpPr>
        <p:grpSpPr>
          <a:xfrm>
            <a:off x="2251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3505200" y="762001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1066801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TTT - GDCD 6 - Tiết 27">
            <a:extLst>
              <a:ext uri="{FF2B5EF4-FFF2-40B4-BE49-F238E27FC236}">
                <a16:creationId xmlns:a16="http://schemas.microsoft.com/office/drawing/2014/main" id="{0D50BB2F-28BB-49CF-BAD2-3A6AE2F5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"/>
            <a:ext cx="92930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B5352BC-1A64-4640-9D45-846E5BA56775}"/>
              </a:ext>
            </a:extLst>
          </p:cNvPr>
          <p:cNvSpPr/>
          <p:nvPr/>
        </p:nvSpPr>
        <p:spPr>
          <a:xfrm>
            <a:off x="3124221" y="1524004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05633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E1810C-7300-478A-877E-6020BCC9989E}"/>
              </a:ext>
            </a:extLst>
          </p:cNvPr>
          <p:cNvSpPr/>
          <p:nvPr/>
        </p:nvSpPr>
        <p:spPr>
          <a:xfrm>
            <a:off x="3505199" y="28193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3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6FE6AAB-D737-433A-840A-9E840575044F}"/>
              </a:ext>
            </a:extLst>
          </p:cNvPr>
          <p:cNvSpPr/>
          <p:nvPr/>
        </p:nvSpPr>
        <p:spPr>
          <a:xfrm>
            <a:off x="3962399" y="4241799"/>
            <a:ext cx="5181600" cy="1219200"/>
          </a:xfrm>
          <a:custGeom>
            <a:avLst/>
            <a:gdLst>
              <a:gd name="connsiteX0" fmla="*/ 0 w 5181600"/>
              <a:gd name="connsiteY0" fmla="*/ 121920 h 1219200"/>
              <a:gd name="connsiteX1" fmla="*/ 121920 w 5181600"/>
              <a:gd name="connsiteY1" fmla="*/ 0 h 1219200"/>
              <a:gd name="connsiteX2" fmla="*/ 5059680 w 5181600"/>
              <a:gd name="connsiteY2" fmla="*/ 0 h 1219200"/>
              <a:gd name="connsiteX3" fmla="*/ 5181600 w 5181600"/>
              <a:gd name="connsiteY3" fmla="*/ 121920 h 1219200"/>
              <a:gd name="connsiteX4" fmla="*/ 5181600 w 5181600"/>
              <a:gd name="connsiteY4" fmla="*/ 1097280 h 1219200"/>
              <a:gd name="connsiteX5" fmla="*/ 5059680 w 5181600"/>
              <a:gd name="connsiteY5" fmla="*/ 1219200 h 1219200"/>
              <a:gd name="connsiteX6" fmla="*/ 121920 w 5181600"/>
              <a:gd name="connsiteY6" fmla="*/ 1219200 h 1219200"/>
              <a:gd name="connsiteX7" fmla="*/ 0 w 5181600"/>
              <a:gd name="connsiteY7" fmla="*/ 1097280 h 1219200"/>
              <a:gd name="connsiteX8" fmla="*/ 0 w 5181600"/>
              <a:gd name="connsiteY8" fmla="*/ 12192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1219200">
                <a:moveTo>
                  <a:pt x="0" y="121920"/>
                </a:moveTo>
                <a:cubicBezTo>
                  <a:pt x="0" y="54585"/>
                  <a:pt x="54585" y="0"/>
                  <a:pt x="121920" y="0"/>
                </a:cubicBezTo>
                <a:lnTo>
                  <a:pt x="5059680" y="0"/>
                </a:lnTo>
                <a:cubicBezTo>
                  <a:pt x="5127015" y="0"/>
                  <a:pt x="5181600" y="54585"/>
                  <a:pt x="5181600" y="121920"/>
                </a:cubicBezTo>
                <a:lnTo>
                  <a:pt x="5181600" y="1097280"/>
                </a:lnTo>
                <a:cubicBezTo>
                  <a:pt x="5181600" y="1164615"/>
                  <a:pt x="5127015" y="1219200"/>
                  <a:pt x="5059680" y="1219200"/>
                </a:cubicBezTo>
                <a:lnTo>
                  <a:pt x="121920" y="1219200"/>
                </a:lnTo>
                <a:cubicBezTo>
                  <a:pt x="54585" y="1219200"/>
                  <a:pt x="0" y="1164615"/>
                  <a:pt x="0" y="1097280"/>
                </a:cubicBezTo>
                <a:lnTo>
                  <a:pt x="0" y="12192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439" tIns="161439" rIns="1411119" bIns="161439" numCol="1" spcCol="1270" anchor="ctr" anchorCtr="0">
            <a:noAutofit/>
          </a:bodyPr>
          <a:lstStyle/>
          <a:p>
            <a:pPr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3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3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1BE9E94-7B0E-408A-B45D-0D08EEC18636}"/>
              </a:ext>
            </a:extLst>
          </p:cNvPr>
          <p:cNvSpPr/>
          <p:nvPr/>
        </p:nvSpPr>
        <p:spPr>
          <a:xfrm>
            <a:off x="7437120" y="2321560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393E83-F3B2-4BC9-A0AA-8241CE1B433C}"/>
              </a:ext>
            </a:extLst>
          </p:cNvPr>
          <p:cNvSpPr/>
          <p:nvPr/>
        </p:nvSpPr>
        <p:spPr>
          <a:xfrm>
            <a:off x="7894320" y="3735832"/>
            <a:ext cx="792480" cy="792480"/>
          </a:xfrm>
          <a:custGeom>
            <a:avLst/>
            <a:gdLst>
              <a:gd name="connsiteX0" fmla="*/ 0 w 792480"/>
              <a:gd name="connsiteY0" fmla="*/ 435864 h 792480"/>
              <a:gd name="connsiteX1" fmla="*/ 178308 w 792480"/>
              <a:gd name="connsiteY1" fmla="*/ 435864 h 792480"/>
              <a:gd name="connsiteX2" fmla="*/ 178308 w 792480"/>
              <a:gd name="connsiteY2" fmla="*/ 0 h 792480"/>
              <a:gd name="connsiteX3" fmla="*/ 614172 w 792480"/>
              <a:gd name="connsiteY3" fmla="*/ 0 h 792480"/>
              <a:gd name="connsiteX4" fmla="*/ 614172 w 792480"/>
              <a:gd name="connsiteY4" fmla="*/ 435864 h 792480"/>
              <a:gd name="connsiteX5" fmla="*/ 792480 w 792480"/>
              <a:gd name="connsiteY5" fmla="*/ 435864 h 792480"/>
              <a:gd name="connsiteX6" fmla="*/ 396240 w 792480"/>
              <a:gd name="connsiteY6" fmla="*/ 792480 h 792480"/>
              <a:gd name="connsiteX7" fmla="*/ 0 w 792480"/>
              <a:gd name="connsiteY7" fmla="*/ 435864 h 79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2480" h="792480">
                <a:moveTo>
                  <a:pt x="0" y="435864"/>
                </a:moveTo>
                <a:lnTo>
                  <a:pt x="178308" y="435864"/>
                </a:lnTo>
                <a:lnTo>
                  <a:pt x="178308" y="0"/>
                </a:lnTo>
                <a:lnTo>
                  <a:pt x="614172" y="0"/>
                </a:lnTo>
                <a:lnTo>
                  <a:pt x="614172" y="435864"/>
                </a:lnTo>
                <a:lnTo>
                  <a:pt x="792480" y="435864"/>
                </a:lnTo>
                <a:lnTo>
                  <a:pt x="396240" y="792480"/>
                </a:lnTo>
                <a:lnTo>
                  <a:pt x="0" y="435864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028" tIns="45720" rIns="224028" bIns="241859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2209800" y="609600"/>
            <a:ext cx="7924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 VUI HỌC TOÁN GỒM CÁC PHẦN SAU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57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5AE737-E0E1-44C6-AA57-F74269BA8DE7}"/>
              </a:ext>
            </a:extLst>
          </p:cNvPr>
          <p:cNvSpPr txBox="1"/>
          <p:nvPr/>
        </p:nvSpPr>
        <p:spPr>
          <a:xfrm>
            <a:off x="2209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muốn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81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071971366"/>
              </p:ext>
            </p:extLst>
          </p:nvPr>
        </p:nvGraphicFramePr>
        <p:xfrm>
          <a:off x="3048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95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514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55901" y="1959430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6324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3424178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0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79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1" y="312420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906001" y="2971801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819401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3371</Words>
  <Application>Microsoft Office PowerPoint</Application>
  <PresentationFormat>Widescreen</PresentationFormat>
  <Paragraphs>289</Paragraphs>
  <Slides>25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HI</cp:lastModifiedBy>
  <cp:revision>121</cp:revision>
  <dcterms:created xsi:type="dcterms:W3CDTF">2021-08-26T02:44:32Z</dcterms:created>
  <dcterms:modified xsi:type="dcterms:W3CDTF">2025-11-05T16:44:39Z</dcterms:modified>
</cp:coreProperties>
</file>