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86" r:id="rId3"/>
    <p:sldId id="315" r:id="rId4"/>
    <p:sldId id="316" r:id="rId5"/>
    <p:sldId id="314" r:id="rId6"/>
    <p:sldId id="299" r:id="rId7"/>
    <p:sldId id="309" r:id="rId8"/>
    <p:sldId id="300" r:id="rId9"/>
    <p:sldId id="292" r:id="rId10"/>
    <p:sldId id="318" r:id="rId11"/>
    <p:sldId id="301" r:id="rId12"/>
    <p:sldId id="303" r:id="rId13"/>
    <p:sldId id="287" r:id="rId14"/>
    <p:sldId id="291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4660"/>
  </p:normalViewPr>
  <p:slideViewPr>
    <p:cSldViewPr>
      <p:cViewPr varScale="1">
        <p:scale>
          <a:sx n="59" d="100"/>
          <a:sy n="59" d="100"/>
        </p:scale>
        <p:origin x="122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5203-79C0-45D7-9BF8-C20C5200F8C3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8238B-55EF-42E2-A0CA-82DA7ED4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9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vi-V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Chuẩn bị:</a:t>
            </a:r>
            <a:endParaRPr lang="vi-VN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Mỗi trẻ 2 cái bát, 2 cái thìa, 1 bảng con, thẻ số 1,2.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Đồ dùng trong lớp có số lượng 2.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Nhạc.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Một con xúc xắc to, 2 ngôi nhà.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Thảm ngồi cho trẻ.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8238B-55EF-42E2-A0CA-82DA7ED493F1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5BA861-97DC-4481-AC4F-0DC1D73D2680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omputer\Desktop\thi%20thanh%20pho%20cham\GIOT+MUA+%20nhanh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gif"/><Relationship Id="rId7" Type="http://schemas.openxmlformats.org/officeDocument/2006/relationships/oleObject" Target="../embeddings/oleObject1.bin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omputer\Desktop\thi%20thanh%20pho%20cham\GIOT+MUA+%20nhanh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609602"/>
            <a:ext cx="8305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UỶ BAN NHÂN DÂN PHƯỜNG PHÚC LỢI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TUỔI HOA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21336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2971801"/>
            <a:ext cx="5943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694C9-1CDE-1BD2-84E7-35A57FCBB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rdArt 11">
            <a:extLst>
              <a:ext uri="{FF2B5EF4-FFF2-40B4-BE49-F238E27FC236}">
                <a16:creationId xmlns:a16="http://schemas.microsoft.com/office/drawing/2014/main" id="{6417CCE5-C59B-D8E3-D538-DF21108342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0" y="45720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1D9CA6-5F05-B8C0-5E69-53795B9A4A29}"/>
              </a:ext>
            </a:extLst>
          </p:cNvPr>
          <p:cNvSpPr/>
          <p:nvPr/>
        </p:nvSpPr>
        <p:spPr>
          <a:xfrm>
            <a:off x="1730475" y="762001"/>
            <a:ext cx="8902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B7BDCF-10D2-32D5-4180-FA19F6CA0927}"/>
              </a:ext>
            </a:extLst>
          </p:cNvPr>
          <p:cNvSpPr txBox="1"/>
          <p:nvPr/>
        </p:nvSpPr>
        <p:spPr>
          <a:xfrm>
            <a:off x="3077066" y="3232550"/>
            <a:ext cx="5066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BC63350-81BB-C204-E56B-2343BE1B5D41}"/>
              </a:ext>
            </a:extLst>
          </p:cNvPr>
          <p:cNvSpPr/>
          <p:nvPr/>
        </p:nvSpPr>
        <p:spPr>
          <a:xfrm>
            <a:off x="1371391" y="5506205"/>
            <a:ext cx="1306583" cy="1341748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AF6BA711-BA66-04E1-2721-E6734607A1DC}"/>
              </a:ext>
            </a:extLst>
          </p:cNvPr>
          <p:cNvSpPr/>
          <p:nvPr/>
        </p:nvSpPr>
        <p:spPr>
          <a:xfrm>
            <a:off x="9060773" y="5597826"/>
            <a:ext cx="1159726" cy="1341748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5C8DB482-C969-60DE-219C-7D92094B9083}"/>
              </a:ext>
            </a:extLst>
          </p:cNvPr>
          <p:cNvSpPr/>
          <p:nvPr/>
        </p:nvSpPr>
        <p:spPr>
          <a:xfrm>
            <a:off x="2433660" y="6179750"/>
            <a:ext cx="939725" cy="734505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B49926FF-3124-593D-5FB5-0FFBEB55A165}"/>
              </a:ext>
            </a:extLst>
          </p:cNvPr>
          <p:cNvSpPr/>
          <p:nvPr/>
        </p:nvSpPr>
        <p:spPr>
          <a:xfrm>
            <a:off x="8474164" y="6179750"/>
            <a:ext cx="939725" cy="734505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CA794486-437D-FA85-0564-3934F14968B3}"/>
              </a:ext>
            </a:extLst>
          </p:cNvPr>
          <p:cNvSpPr/>
          <p:nvPr/>
        </p:nvSpPr>
        <p:spPr>
          <a:xfrm>
            <a:off x="9867384" y="6175379"/>
            <a:ext cx="939725" cy="734505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05A452-0578-002B-762B-CF949C5BB9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56" t="36616" r="24270" b="27863"/>
          <a:stretch>
            <a:fillRect/>
          </a:stretch>
        </p:blipFill>
        <p:spPr bwMode="auto">
          <a:xfrm>
            <a:off x="3042852" y="2081876"/>
            <a:ext cx="2356987" cy="3966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485978-2916-204C-4A53-CD42289D7B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35" t="38221" r="12691" b="26259"/>
          <a:stretch>
            <a:fillRect/>
          </a:stretch>
        </p:blipFill>
        <p:spPr bwMode="auto">
          <a:xfrm rot="21346165">
            <a:off x="12754305" y="2000432"/>
            <a:ext cx="2356987" cy="3966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364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-0.61406 0.02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5181600" y="2514600"/>
            <a:ext cx="1905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spc="720" dirty="0">
              <a:ln w="952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9" descr="cua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905000"/>
            <a:ext cx="137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ua xa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905000"/>
            <a:ext cx="152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3124200" y="6096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ô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cửa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diệu</a:t>
            </a:r>
            <a:endParaRPr lang="en-US" sz="2000" b="1" i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39"/>
          <p:cNvSpPr>
            <a:spLocks noChangeArrowheads="1" noChangeShapeType="1" noTextEdit="1"/>
          </p:cNvSpPr>
          <p:nvPr/>
        </p:nvSpPr>
        <p:spPr bwMode="auto">
          <a:xfrm>
            <a:off x="2362200" y="4343400"/>
            <a:ext cx="205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10" name="GIOT+MUA+ nhan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763000" y="4648200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4400" y="2514601"/>
            <a:ext cx="1828800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0" b="1" dirty="0"/>
              <a:t> </a:t>
            </a:r>
            <a:r>
              <a:rPr lang="en-US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5461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5334000" y="45720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36C7462C-68E6-303F-0283-0A33A11B7FCD}"/>
              </a:ext>
            </a:extLst>
          </p:cNvPr>
          <p:cNvSpPr/>
          <p:nvPr/>
        </p:nvSpPr>
        <p:spPr>
          <a:xfrm>
            <a:off x="1346078" y="5771698"/>
            <a:ext cx="4676404" cy="1411424"/>
          </a:xfrm>
          <a:custGeom>
            <a:avLst/>
            <a:gdLst/>
            <a:ahLst/>
            <a:cxnLst/>
            <a:rect l="l" t="t" r="r" b="b"/>
            <a:pathLst>
              <a:path w="4676404" h="1411424">
                <a:moveTo>
                  <a:pt x="0" y="0"/>
                </a:moveTo>
                <a:lnTo>
                  <a:pt x="4676404" y="0"/>
                </a:lnTo>
                <a:lnTo>
                  <a:pt x="4676404" y="1411424"/>
                </a:lnTo>
                <a:lnTo>
                  <a:pt x="0" y="1411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F38CCA00-BAE9-364F-D4B9-A6E76241D6AF}"/>
              </a:ext>
            </a:extLst>
          </p:cNvPr>
          <p:cNvSpPr/>
          <p:nvPr/>
        </p:nvSpPr>
        <p:spPr>
          <a:xfrm>
            <a:off x="5991596" y="5808188"/>
            <a:ext cx="4676404" cy="1411424"/>
          </a:xfrm>
          <a:custGeom>
            <a:avLst/>
            <a:gdLst/>
            <a:ahLst/>
            <a:cxnLst/>
            <a:rect l="l" t="t" r="r" b="b"/>
            <a:pathLst>
              <a:path w="4676404" h="1411424">
                <a:moveTo>
                  <a:pt x="0" y="0"/>
                </a:moveTo>
                <a:lnTo>
                  <a:pt x="4676404" y="0"/>
                </a:lnTo>
                <a:lnTo>
                  <a:pt x="4676404" y="1411424"/>
                </a:lnTo>
                <a:lnTo>
                  <a:pt x="0" y="1411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4C99D-E42E-2201-1B86-B53A51529E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833" t="33696" r="10001" b="27767"/>
          <a:stretch>
            <a:fillRect/>
          </a:stretch>
        </p:blipFill>
        <p:spPr>
          <a:xfrm>
            <a:off x="1524000" y="372290"/>
            <a:ext cx="4114800" cy="3056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E504CE-DC8D-79A4-1A16-1F46EDB04F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2500" t="40542" r="12500" b="26285"/>
          <a:stretch>
            <a:fillRect/>
          </a:stretch>
        </p:blipFill>
        <p:spPr>
          <a:xfrm>
            <a:off x="6781800" y="371548"/>
            <a:ext cx="3737318" cy="27881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A6B709-0802-4C8E-750C-A557216D36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240" b="72526" l="63763" r="81845">
                        <a14:foregroundMark x1="67789" y1="38672" x2="67862" y2="39063"/>
                        <a14:foregroundMark x1="75895" y1="65866" x2="75695" y2="65365"/>
                        <a14:backgroundMark x1="69400" y1="39063" x2="71889" y2="49479"/>
                        <a14:backgroundMark x1="71889" y1="49479" x2="73865" y2="53516"/>
                        <a14:backgroundMark x1="73865" y1="53516" x2="74012" y2="53646"/>
                        <a14:backgroundMark x1="73499" y1="54036" x2="75329" y2="58724"/>
                        <a14:backgroundMark x1="75183" y1="59115" x2="76061" y2="61068"/>
                        <a14:backgroundMark x1="76208" y1="65625" x2="77526" y2="70703"/>
                        <a14:backgroundMark x1="77526" y1="70703" x2="78038" y2="71484"/>
                        <a14:backgroundMark x1="78258" y1="72266" x2="77965" y2="72526"/>
                        <a14:backgroundMark x1="76208" y1="65365" x2="76281" y2="64974"/>
                        <a14:backgroundMark x1="68375" y1="38932" x2="68668" y2="40885"/>
                        <a14:backgroundMark x1="75988" y1="61198" x2="76354" y2="61719"/>
                      </a14:backgroundRemoval>
                    </a14:imgEffect>
                  </a14:imgLayer>
                </a14:imgProps>
              </a:ext>
            </a:extLst>
          </a:blip>
          <a:srcRect l="61682" t="33318" r="15888" b="27302"/>
          <a:stretch>
            <a:fillRect/>
          </a:stretch>
        </p:blipFill>
        <p:spPr>
          <a:xfrm rot="16352057">
            <a:off x="3943461" y="2495426"/>
            <a:ext cx="3776746" cy="372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1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4001" y="0"/>
            <a:ext cx="9143999" cy="6858000"/>
          </a:xfrm>
        </p:spPr>
      </p:pic>
      <p:pic>
        <p:nvPicPr>
          <p:cNvPr id="5" name="Picture 5" descr="00013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-34925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0400" y="2551176"/>
            <a:ext cx="5181600" cy="33855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: 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TC :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thân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stote" pitchFamily="34" charset="0"/>
            </a:endParaRPr>
          </a:p>
          <a:p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5CD1F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3251" name="Picture 3" descr="713599gidcqc66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"/>
            <a:ext cx="853440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EC86B4260ABE4D00AED24191244CEFB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0538" y="762000"/>
            <a:ext cx="255746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star00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96876">
            <a:off x="5181601" y="3657601"/>
            <a:ext cx="21431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"/>
            <a:ext cx="3581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214312" y="4710113"/>
            <a:ext cx="3886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2971800" y="1676401"/>
            <a:ext cx="6248400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Tạm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biệt</a:t>
            </a:r>
            <a:endParaRPr lang="en-US" sz="6000" b="1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Chúc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các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bé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chăm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ngoan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học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giỏi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!</a:t>
            </a:r>
          </a:p>
          <a:p>
            <a:pPr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     </a:t>
            </a:r>
          </a:p>
          <a:p>
            <a:pPr>
              <a:spcBef>
                <a:spcPct val="50000"/>
              </a:spcBef>
              <a:defRPr/>
            </a:pPr>
            <a:endParaRPr lang="en-US" sz="4000" b="1" i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vant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    </a:t>
            </a:r>
          </a:p>
        </p:txBody>
      </p:sp>
      <p:pic>
        <p:nvPicPr>
          <p:cNvPr id="53257" name="Picture 9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80988" y="1243013"/>
            <a:ext cx="289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10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"/>
            <a:ext cx="5257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11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901113" y="1738313"/>
            <a:ext cx="3124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450603ss06xdzo9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1" y="3886201"/>
            <a:ext cx="22383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3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6448426"/>
            <a:ext cx="3581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14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6448426"/>
            <a:ext cx="3581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15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901113" y="4786313"/>
            <a:ext cx="3124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Picture 16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6448426"/>
            <a:ext cx="1905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65" name="Object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363200" y="65532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ound Recorder Document" r:id="rId7" imgW="304520" imgH="304520" progId="Package">
                  <p:embed/>
                </p:oleObj>
              </mc:Choice>
              <mc:Fallback>
                <p:oleObj name="Sound Recorder Document" r:id="rId7" imgW="304520" imgH="304520" progId="Packag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3200" y="65532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0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1" dur="2000"/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0" grpId="1" animBg="1"/>
      <p:bldP spid="53250" grpId="2" animBg="1"/>
      <p:bldP spid="532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0"/>
            <a:ext cx="9143999" cy="6858000"/>
          </a:xfrm>
        </p:spPr>
      </p:pic>
      <p:pic>
        <p:nvPicPr>
          <p:cNvPr id="5" name="Picture 5" descr="00013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7412" y="-58477"/>
            <a:ext cx="9906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5201" y="2782884"/>
            <a:ext cx="61534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Ôn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xếp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tương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ứng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1-1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0033AF-40B2-FD0B-B22B-675A64648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666" y="3547081"/>
            <a:ext cx="2667000" cy="17113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8B30D2-5D56-8BA1-4F54-CB3CDC9AA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591295"/>
            <a:ext cx="2667000" cy="1711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1E51AF-C92B-DD03-B53B-FA5A978E8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86" y="3591295"/>
            <a:ext cx="2667000" cy="17113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7418FF-1180-ABB0-7196-EC89EF612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313" b="69141" l="64129" r="85505">
                        <a14:foregroundMark x1="65373" y1="62500" x2="65959" y2="66016"/>
                        <a14:foregroundMark x1="85578" y1="45313" x2="84041" y2="46484"/>
                        <a14:foregroundMark x1="64348" y1="63542" x2="64129" y2="64714"/>
                      </a14:backgroundRemoval>
                    </a14:imgEffect>
                  </a14:imgLayer>
                </a14:imgProps>
              </a:ext>
            </a:extLst>
          </a:blip>
          <a:srcRect l="63333" t="42589" r="12500" b="27767"/>
          <a:stretch>
            <a:fillRect/>
          </a:stretch>
        </p:blipFill>
        <p:spPr>
          <a:xfrm rot="20579715">
            <a:off x="5796568" y="1204217"/>
            <a:ext cx="2209800" cy="1524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30DC85-75DF-7CC3-2A37-438E64ABB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313" b="69141" l="64129" r="85505">
                        <a14:foregroundMark x1="65373" y1="62500" x2="65959" y2="66016"/>
                        <a14:foregroundMark x1="85578" y1="45313" x2="84041" y2="46484"/>
                        <a14:foregroundMark x1="64348" y1="63542" x2="64129" y2="64714"/>
                      </a14:backgroundRemoval>
                    </a14:imgEffect>
                  </a14:imgLayer>
                </a14:imgProps>
              </a:ext>
            </a:extLst>
          </a:blip>
          <a:srcRect l="63333" t="42589" r="12500" b="27767"/>
          <a:stretch>
            <a:fillRect/>
          </a:stretch>
        </p:blipFill>
        <p:spPr>
          <a:xfrm rot="20579715">
            <a:off x="8420101" y="1386666"/>
            <a:ext cx="2209800" cy="1524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8A5E9E-8492-6F64-510C-7CD9B30E9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313" b="69141" l="64129" r="85505">
                        <a14:foregroundMark x1="65373" y1="62500" x2="65959" y2="66016"/>
                        <a14:foregroundMark x1="85578" y1="45313" x2="84041" y2="46484"/>
                        <a14:foregroundMark x1="64348" y1="63542" x2="64129" y2="64714"/>
                      </a14:backgroundRemoval>
                    </a14:imgEffect>
                  </a14:imgLayer>
                </a14:imgProps>
              </a:ext>
            </a:extLst>
          </a:blip>
          <a:srcRect l="63333" t="42589" r="12500" b="27767"/>
          <a:stretch>
            <a:fillRect/>
          </a:stretch>
        </p:blipFill>
        <p:spPr>
          <a:xfrm rot="20579715">
            <a:off x="2841543" y="1327539"/>
            <a:ext cx="2209800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3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184 0.1953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00712 0.213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0.01667 0.1868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F02001-2F07-44C8-CEEC-9D731218C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009" y="1219201"/>
            <a:ext cx="2780443" cy="26041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042E68-FBE0-018A-8605-96AA8737E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782" y="1219201"/>
            <a:ext cx="2606210" cy="2700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F30D5A-C636-5597-A112-1D6595F82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011" y="1195531"/>
            <a:ext cx="2606210" cy="2700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DAA00C-35C0-49F1-D055-BE970E9E2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21" b="69401" l="65593" r="84334">
                        <a14:foregroundMark x1="67057" y1="48568" x2="66398" y2="58333"/>
                        <a14:foregroundMark x1="72987" y1="38802" x2="75988" y2="38151"/>
                        <a14:foregroundMark x1="72548" y1="67188" x2="77526" y2="68620"/>
                        <a14:foregroundMark x1="65666" y1="51172" x2="65813" y2="57682"/>
                        <a14:foregroundMark x1="72328" y1="38411" x2="73280" y2="38411"/>
                        <a14:foregroundMark x1="74158" y1="69401" x2="73426" y2="69401"/>
                        <a14:foregroundMark x1="76354" y1="69401" x2="78331" y2="69141"/>
                      </a14:backgroundRemoval>
                    </a14:imgEffect>
                  </a14:imgLayer>
                </a14:imgProps>
              </a:ext>
            </a:extLst>
          </a:blip>
          <a:srcRect l="64281" t="35178" r="13333" b="27767"/>
          <a:stretch>
            <a:fillRect/>
          </a:stretch>
        </p:blipFill>
        <p:spPr>
          <a:xfrm>
            <a:off x="2243989" y="3896282"/>
            <a:ext cx="2046971" cy="19050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E6006E9-8788-2287-36B5-5B33D01AA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21" b="69401" l="65593" r="84334">
                        <a14:foregroundMark x1="67057" y1="48568" x2="66398" y2="58333"/>
                        <a14:foregroundMark x1="72987" y1="38802" x2="75988" y2="38151"/>
                        <a14:foregroundMark x1="72548" y1="67188" x2="77526" y2="68620"/>
                        <a14:foregroundMark x1="65666" y1="51172" x2="65813" y2="57682"/>
                        <a14:foregroundMark x1="72328" y1="38411" x2="73280" y2="38411"/>
                        <a14:foregroundMark x1="74158" y1="69401" x2="73426" y2="69401"/>
                        <a14:foregroundMark x1="76354" y1="69401" x2="78331" y2="69141"/>
                      </a14:backgroundRemoval>
                    </a14:imgEffect>
                  </a14:imgLayer>
                </a14:imgProps>
              </a:ext>
            </a:extLst>
          </a:blip>
          <a:srcRect l="64281" t="35178" r="13333" b="27767"/>
          <a:stretch>
            <a:fillRect/>
          </a:stretch>
        </p:blipFill>
        <p:spPr>
          <a:xfrm>
            <a:off x="8297696" y="3957514"/>
            <a:ext cx="2046971" cy="19050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7FA711-2A15-7BCA-7DFD-CE9C14F4A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21" b="69401" l="65593" r="84334">
                        <a14:foregroundMark x1="67057" y1="48568" x2="66398" y2="58333"/>
                        <a14:foregroundMark x1="72987" y1="38802" x2="75988" y2="38151"/>
                        <a14:foregroundMark x1="72548" y1="67188" x2="77526" y2="68620"/>
                        <a14:foregroundMark x1="65666" y1="51172" x2="65813" y2="57682"/>
                        <a14:foregroundMark x1="72328" y1="38411" x2="73280" y2="38411"/>
                        <a14:foregroundMark x1="74158" y1="69401" x2="73426" y2="69401"/>
                        <a14:foregroundMark x1="76354" y1="69401" x2="78331" y2="69141"/>
                      </a14:backgroundRemoval>
                    </a14:imgEffect>
                  </a14:imgLayer>
                </a14:imgProps>
              </a:ext>
            </a:extLst>
          </a:blip>
          <a:srcRect l="64281" t="35178" r="13333" b="27767"/>
          <a:stretch>
            <a:fillRect/>
          </a:stretch>
        </p:blipFill>
        <p:spPr>
          <a:xfrm>
            <a:off x="5241406" y="3957515"/>
            <a:ext cx="2046971" cy="1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2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00937 -0.3402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0066 -0.34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01927 -0.349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16C5C-5C60-9E5A-34D6-DB325F5C6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E8B04-A1E9-AC4D-3438-183B3F04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>
            <a:extLst>
              <a:ext uri="{FF2B5EF4-FFF2-40B4-BE49-F238E27FC236}">
                <a16:creationId xmlns:a16="http://schemas.microsoft.com/office/drawing/2014/main" id="{6D72D1AC-B118-EA65-24ED-B3C0B12AC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0"/>
            <a:ext cx="9143999" cy="6858000"/>
          </a:xfrm>
        </p:spPr>
      </p:pic>
      <p:pic>
        <p:nvPicPr>
          <p:cNvPr id="5" name="Picture 5" descr="0001305">
            <a:extLst>
              <a:ext uri="{FF2B5EF4-FFF2-40B4-BE49-F238E27FC236}">
                <a16:creationId xmlns:a16="http://schemas.microsoft.com/office/drawing/2014/main" id="{5E83AEAA-CE6A-5231-5D66-E37934933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-50516"/>
            <a:ext cx="9906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67F66B-F1BE-0B5E-A3AD-5449116390E7}"/>
              </a:ext>
            </a:extLst>
          </p:cNvPr>
          <p:cNvSpPr txBox="1"/>
          <p:nvPr/>
        </p:nvSpPr>
        <p:spPr>
          <a:xfrm>
            <a:off x="3237931" y="2741609"/>
            <a:ext cx="58298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80895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WordArt 8"/>
          <p:cNvSpPr>
            <a:spLocks noChangeArrowheads="1" noChangeShapeType="1" noTextEdit="1"/>
          </p:cNvSpPr>
          <p:nvPr/>
        </p:nvSpPr>
        <p:spPr bwMode="auto">
          <a:xfrm>
            <a:off x="5181600" y="2514600"/>
            <a:ext cx="1905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spc="720" dirty="0">
              <a:ln w="952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3" name="Picture 9" descr="cua x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905000"/>
            <a:ext cx="137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cua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4280" y="1905000"/>
            <a:ext cx="152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WordArt 12"/>
          <p:cNvSpPr>
            <a:spLocks noChangeArrowheads="1" noChangeShapeType="1" noTextEdit="1"/>
          </p:cNvSpPr>
          <p:nvPr/>
        </p:nvSpPr>
        <p:spPr bwMode="auto">
          <a:xfrm>
            <a:off x="3124200" y="6096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Ô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cửa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diệu</a:t>
            </a:r>
            <a:endParaRPr lang="en-US" sz="2000" b="1" i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39"/>
          <p:cNvSpPr>
            <a:spLocks noChangeArrowheads="1" noChangeShapeType="1" noTextEdit="1"/>
          </p:cNvSpPr>
          <p:nvPr/>
        </p:nvSpPr>
        <p:spPr bwMode="auto">
          <a:xfrm>
            <a:off x="2362200" y="4343400"/>
            <a:ext cx="205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9600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58200" y="2110153"/>
            <a:ext cx="1828800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0" b="1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345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25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44909-5DBA-3907-EE41-EBC224689D97}"/>
              </a:ext>
            </a:extLst>
          </p:cNvPr>
          <p:cNvSpPr txBox="1"/>
          <p:nvPr/>
        </p:nvSpPr>
        <p:spPr>
          <a:xfrm>
            <a:off x="1294514" y="323865"/>
            <a:ext cx="838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Bao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559658C-0372-D844-DB6E-256FC6052FB5}"/>
              </a:ext>
            </a:extLst>
          </p:cNvPr>
          <p:cNvSpPr/>
          <p:nvPr/>
        </p:nvSpPr>
        <p:spPr>
          <a:xfrm>
            <a:off x="1491019" y="5579767"/>
            <a:ext cx="2338647" cy="1680343"/>
          </a:xfrm>
          <a:custGeom>
            <a:avLst/>
            <a:gdLst/>
            <a:ahLst/>
            <a:cxnLst/>
            <a:rect l="l" t="t" r="r" b="b"/>
            <a:pathLst>
              <a:path w="3723686" h="3794839">
                <a:moveTo>
                  <a:pt x="0" y="0"/>
                </a:moveTo>
                <a:lnTo>
                  <a:pt x="3723685" y="0"/>
                </a:lnTo>
                <a:lnTo>
                  <a:pt x="3723685" y="3794839"/>
                </a:lnTo>
                <a:lnTo>
                  <a:pt x="0" y="37948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E468229E-9C97-7197-7A64-91CFB484FA16}"/>
              </a:ext>
            </a:extLst>
          </p:cNvPr>
          <p:cNvSpPr/>
          <p:nvPr/>
        </p:nvSpPr>
        <p:spPr>
          <a:xfrm>
            <a:off x="8686801" y="5715001"/>
            <a:ext cx="2338647" cy="1680343"/>
          </a:xfrm>
          <a:custGeom>
            <a:avLst/>
            <a:gdLst/>
            <a:ahLst/>
            <a:cxnLst/>
            <a:rect l="l" t="t" r="r" b="b"/>
            <a:pathLst>
              <a:path w="3723686" h="3794839">
                <a:moveTo>
                  <a:pt x="0" y="0"/>
                </a:moveTo>
                <a:lnTo>
                  <a:pt x="3723685" y="0"/>
                </a:lnTo>
                <a:lnTo>
                  <a:pt x="3723685" y="3794839"/>
                </a:lnTo>
                <a:lnTo>
                  <a:pt x="0" y="37948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23C27F67-F1D5-DCCF-7D80-44A33FABBD04}"/>
              </a:ext>
            </a:extLst>
          </p:cNvPr>
          <p:cNvSpPr/>
          <p:nvPr/>
        </p:nvSpPr>
        <p:spPr>
          <a:xfrm>
            <a:off x="4130455" y="5892380"/>
            <a:ext cx="4295671" cy="1112302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1F35177-1576-CF7E-2A45-9B880C8C92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32755" y="449184"/>
            <a:ext cx="1646736" cy="16803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EE639C-4448-69DF-54AC-C99F78AD09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647" t="39595" r="14370" b="30811"/>
          <a:stretch>
            <a:fillRect/>
          </a:stretch>
        </p:blipFill>
        <p:spPr bwMode="auto">
          <a:xfrm>
            <a:off x="6278289" y="1589978"/>
            <a:ext cx="2825172" cy="3523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920045-12C6-16B0-3624-9ED58B2F56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414" t="40071" r="25268" b="30592"/>
          <a:stretch>
            <a:fillRect/>
          </a:stretch>
        </p:blipFill>
        <p:spPr bwMode="auto">
          <a:xfrm>
            <a:off x="2660342" y="1622651"/>
            <a:ext cx="2825173" cy="3461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22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5181600" y="2514600"/>
            <a:ext cx="1905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spc="720" dirty="0">
              <a:ln w="952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9" descr="cua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905000"/>
            <a:ext cx="137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ua xa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905000"/>
            <a:ext cx="152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3124200" y="6096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ô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cửa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diệu</a:t>
            </a:r>
            <a:endParaRPr lang="en-US" sz="2000" b="1" i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39"/>
          <p:cNvSpPr>
            <a:spLocks noChangeArrowheads="1" noChangeShapeType="1" noTextEdit="1"/>
          </p:cNvSpPr>
          <p:nvPr/>
        </p:nvSpPr>
        <p:spPr bwMode="auto">
          <a:xfrm>
            <a:off x="2362200" y="4343400"/>
            <a:ext cx="205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10" name="GIOT+MUA+ nhan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763000" y="4648200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4400" y="2514601"/>
            <a:ext cx="1828800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0" b="1" dirty="0"/>
              <a:t> </a:t>
            </a:r>
            <a:r>
              <a:rPr lang="en-US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3962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5334000" y="45720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30475" y="762001"/>
            <a:ext cx="8902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38114F-4BB8-FD44-9FE9-E910EABC3ADC}"/>
              </a:ext>
            </a:extLst>
          </p:cNvPr>
          <p:cNvSpPr txBox="1"/>
          <p:nvPr/>
        </p:nvSpPr>
        <p:spPr>
          <a:xfrm>
            <a:off x="3077066" y="3232550"/>
            <a:ext cx="5066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76995BDF-BE7D-915B-A616-EC268D4455D3}"/>
              </a:ext>
            </a:extLst>
          </p:cNvPr>
          <p:cNvSpPr/>
          <p:nvPr/>
        </p:nvSpPr>
        <p:spPr>
          <a:xfrm>
            <a:off x="1371391" y="5506205"/>
            <a:ext cx="1306583" cy="1341748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65A289B0-65E6-A8A3-6973-4BC64E0C312B}"/>
              </a:ext>
            </a:extLst>
          </p:cNvPr>
          <p:cNvSpPr/>
          <p:nvPr/>
        </p:nvSpPr>
        <p:spPr>
          <a:xfrm>
            <a:off x="9060773" y="5597826"/>
            <a:ext cx="1159726" cy="1341748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D7055786-AAC0-CCBE-CB4B-DC9750066102}"/>
              </a:ext>
            </a:extLst>
          </p:cNvPr>
          <p:cNvSpPr/>
          <p:nvPr/>
        </p:nvSpPr>
        <p:spPr>
          <a:xfrm>
            <a:off x="2433660" y="6179750"/>
            <a:ext cx="939725" cy="734505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B4350A9F-B3A1-DF85-AB6E-16D08F7BB8F4}"/>
              </a:ext>
            </a:extLst>
          </p:cNvPr>
          <p:cNvSpPr/>
          <p:nvPr/>
        </p:nvSpPr>
        <p:spPr>
          <a:xfrm>
            <a:off x="8474164" y="6179750"/>
            <a:ext cx="939725" cy="734505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8FD46490-A5E4-4996-E74B-3C1EFC1C81F3}"/>
              </a:ext>
            </a:extLst>
          </p:cNvPr>
          <p:cNvSpPr/>
          <p:nvPr/>
        </p:nvSpPr>
        <p:spPr>
          <a:xfrm>
            <a:off x="9867384" y="6175379"/>
            <a:ext cx="939725" cy="734505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9BD6C8-A359-C5B3-EABE-AC12F7CC3D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56" t="36616" r="24270" b="27863"/>
          <a:stretch>
            <a:fillRect/>
          </a:stretch>
        </p:blipFill>
        <p:spPr bwMode="auto">
          <a:xfrm>
            <a:off x="3042852" y="2081876"/>
            <a:ext cx="2356987" cy="3966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155975-7407-C14A-1CD7-3AFB3D626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35" t="38221" r="12691" b="26259"/>
          <a:stretch>
            <a:fillRect/>
          </a:stretch>
        </p:blipFill>
        <p:spPr bwMode="auto">
          <a:xfrm rot="21346165">
            <a:off x="14374535" y="919736"/>
            <a:ext cx="2356987" cy="3966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3DAF2B-B689-6C3B-1DC2-44CB99F867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56" t="36616" r="24270" b="27863"/>
          <a:stretch>
            <a:fillRect/>
          </a:stretch>
        </p:blipFill>
        <p:spPr bwMode="auto">
          <a:xfrm>
            <a:off x="12640879" y="2053660"/>
            <a:ext cx="2356987" cy="3966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0.61962 0.020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0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17&quot;&gt;&lt;property id=&quot;20148&quot; value=&quot;5&quot;/&gt;&lt;property id=&quot;20300&quot; value=&quot;Slide 9&quot;/&gt;&lt;property id=&quot;20307&quot; value=&quot;267&quot;/&gt;&lt;/object&gt;&lt;object type=&quot;3&quot; unique_id=&quot;10018&quot;&gt;&lt;property id=&quot;20148&quot; value=&quot;5&quot;/&gt;&lt;property id=&quot;20300&quot; value=&quot;Slide 10&quot;/&gt;&lt;property id=&quot;20307&quot; value=&quot;268&quot;/&gt;&lt;/object&gt;&lt;object type=&quot;3&quot; unique_id=&quot;10019&quot;&gt;&lt;property id=&quot;20148&quot; value=&quot;5&quot;/&gt;&lt;property id=&quot;20300&quot; value=&quot;Slide 16&quot;/&gt;&lt;property id=&quot;20307&quot; value=&quot;269&quot;/&gt;&lt;/object&gt;&lt;object type=&quot;3&quot; unique_id=&quot;10020&quot;&gt;&lt;property id=&quot;20148&quot; value=&quot;5&quot;/&gt;&lt;property id=&quot;20300&quot; value=&quot;Slide 18&quot;/&gt;&lt;property id=&quot;20307&quot; value=&quot;270&quot;/&gt;&lt;/object&gt;&lt;object type=&quot;3&quot; unique_id=&quot;10021&quot;&gt;&lt;property id=&quot;20148&quot; value=&quot;5&quot;/&gt;&lt;property id=&quot;20300&quot; value=&quot;Slide 19&quot;/&gt;&lt;property id=&quot;20307&quot; value=&quot;274&quot;/&gt;&lt;/object&gt;&lt;object type=&quot;3&quot; unique_id=&quot;10044&quot;&gt;&lt;property id=&quot;20148&quot; value=&quot;5&quot;/&gt;&lt;property id=&quot;20300&quot; value=&quot;Slide 5&quot;/&gt;&lt;property id=&quot;20307&quot; value=&quot;275&quot;/&gt;&lt;/object&gt;&lt;object type=&quot;3&quot; unique_id=&quot;11478&quot;&gt;&lt;property id=&quot;20148&quot; value=&quot;5&quot;/&gt;&lt;property id=&quot;20300&quot; value=&quot;Slide 11&quot;/&gt;&lt;property id=&quot;20307&quot; value=&quot;279&quot;/&gt;&lt;/object&gt;&lt;object type=&quot;3&quot; unique_id=&quot;11479&quot;&gt;&lt;property id=&quot;20148&quot; value=&quot;5&quot;/&gt;&lt;property id=&quot;20300&quot; value=&quot;Slide 12&quot;/&gt;&lt;property id=&quot;20307&quot; value=&quot;280&quot;/&gt;&lt;/object&gt;&lt;object type=&quot;3&quot; unique_id=&quot;11480&quot;&gt;&lt;property id=&quot;20148&quot; value=&quot;5&quot;/&gt;&lt;property id=&quot;20300&quot; value=&quot;Slide 13&quot;/&gt;&lt;property id=&quot;20307&quot; value=&quot;281&quot;/&gt;&lt;/object&gt;&lt;object type=&quot;3&quot; unique_id=&quot;11481&quot;&gt;&lt;property id=&quot;20148&quot; value=&quot;5&quot;/&gt;&lt;property id=&quot;20300&quot; value=&quot;Slide 14&quot;/&gt;&lt;property id=&quot;20307&quot; value=&quot;282&quot;/&gt;&lt;/object&gt;&lt;object type=&quot;3&quot; unique_id=&quot;11911&quot;&gt;&lt;property id=&quot;20148&quot; value=&quot;5&quot;/&gt;&lt;property id=&quot;20300&quot; value=&quot;Slide 2&quot;/&gt;&lt;property id=&quot;20307&quot; value=&quot;284&quot;/&gt;&lt;/object&gt;&lt;object type=&quot;3&quot; unique_id=&quot;11912&quot;&gt;&lt;property id=&quot;20148&quot; value=&quot;5&quot;/&gt;&lt;property id=&quot;20300&quot; value=&quot;Slide 3&quot;/&gt;&lt;property id=&quot;20307&quot; value=&quot;285&quot;/&gt;&lt;/object&gt;&lt;object type=&quot;3&quot; unique_id=&quot;11913&quot;&gt;&lt;property id=&quot;20148&quot; value=&quot;5&quot;/&gt;&lt;property id=&quot;20300&quot; value=&quot;Slide 4&quot;/&gt;&lt;property id=&quot;20307&quot; value=&quot;286&quot;/&gt;&lt;/object&gt;&lt;object type=&quot;3&quot; unique_id=&quot;11914&quot;&gt;&lt;property id=&quot;20148&quot; value=&quot;5&quot;/&gt;&lt;property id=&quot;20300&quot; value=&quot;Slide 8&quot;/&gt;&lt;property id=&quot;20307&quot; value=&quot;287&quot;/&gt;&lt;/object&gt;&lt;object type=&quot;3&quot; unique_id=&quot;11915&quot;&gt;&lt;property id=&quot;20148&quot; value=&quot;5&quot;/&gt;&lt;property id=&quot;20300&quot; value=&quot;Slide 15&quot;/&gt;&lt;property id=&quot;20307&quot; value=&quot;288&quot;/&gt;&lt;/object&gt;&lt;object type=&quot;3&quot; unique_id=&quot;11916&quot;&gt;&lt;property id=&quot;20148&quot; value=&quot;5&quot;/&gt;&lt;property id=&quot;20300&quot; value=&quot;Slide 17&quot;/&gt;&lt;property id=&quot;20307&quot; value=&quot;289&quot;/&gt;&lt;/object&gt;&lt;object type=&quot;3&quot; unique_id=&quot;11917&quot;&gt;&lt;property id=&quot;20148&quot; value=&quot;5&quot;/&gt;&lt;property id=&quot;20300&quot; value=&quot;Slide 20&quot;/&gt;&lt;property id=&quot;20307&quot; value=&quot;290&quot;/&gt;&lt;/object&gt;&lt;object type=&quot;3&quot; unique_id=&quot;11918&quot;&gt;&lt;property id=&quot;20148&quot; value=&quot;5&quot;/&gt;&lt;property id=&quot;20300&quot; value=&quot;Slide 21&quot;/&gt;&lt;property id=&quot;20307&quot; value=&quot;291&quot;/&gt;&lt;/object&gt;&lt;object type=&quot;3&quot; unique_id=&quot;11977&quot;&gt;&lt;property id=&quot;20148&quot; value=&quot;5&quot;/&gt;&lt;property id=&quot;20300&quot; value=&quot;Slide 6&quot;/&gt;&lt;property id=&quot;20307&quot; value=&quot;292&quot;/&gt;&lt;/object&gt;&lt;object type=&quot;3&quot; unique_id=&quot;11978&quot;&gt;&lt;property id=&quot;20148&quot; value=&quot;5&quot;/&gt;&lt;property id=&quot;20300&quot; value=&quot;Slide 7&quot;/&gt;&lt;property id=&quot;20307&quot; value=&quot;29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908</TotalTime>
  <Words>191</Words>
  <Application>Microsoft Office PowerPoint</Application>
  <PresentationFormat>Widescreen</PresentationFormat>
  <Paragraphs>37</Paragraphs>
  <Slides>14</Slides>
  <Notes>2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.VnAristote</vt:lpstr>
      <vt:lpstr>.VnAvant</vt:lpstr>
      <vt:lpstr>Arial</vt:lpstr>
      <vt:lpstr>Arial Black</vt:lpstr>
      <vt:lpstr>Calibri</vt:lpstr>
      <vt:lpstr>Constantia</vt:lpstr>
      <vt:lpstr>Times New Roman</vt:lpstr>
      <vt:lpstr>Wingdings 2</vt:lpstr>
      <vt:lpstr>Flow</vt:lpstr>
      <vt:lpstr>Sound Recorder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HI</cp:lastModifiedBy>
  <cp:revision>112</cp:revision>
  <dcterms:created xsi:type="dcterms:W3CDTF">2016-10-25T01:09:39Z</dcterms:created>
  <dcterms:modified xsi:type="dcterms:W3CDTF">2025-11-05T16:43:46Z</dcterms:modified>
</cp:coreProperties>
</file>