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4" r:id="rId3"/>
    <p:sldId id="276" r:id="rId4"/>
    <p:sldId id="278" r:id="rId5"/>
    <p:sldId id="257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FF1C-4929-482B-ABF2-056B7C1C50DD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08FB-C416-42BC-AD29-3E6E7D9D3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15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2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7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2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5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1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00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93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8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3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2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B267-A4F4-4353-AEF7-87D6413AB8F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16B0-18E6-44FA-8662-AEDACD92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5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3" descr="D:\4ee16933ee8154ecc3025b99153a4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09800" y="3048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*****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1828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14850" y="2819400"/>
            <a:ext cx="185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" y="2895600"/>
            <a:ext cx="8077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ÁN PHAT TRIỂN NHẬN THỨC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NBPB:Màu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học:2024-2025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16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0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1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799"/>
          </a:xfrm>
        </p:spPr>
      </p:pic>
    </p:spTree>
    <p:extLst>
      <p:ext uri="{BB962C8B-B14F-4D97-AF65-F5344CB8AC3E}">
        <p14:creationId xmlns:p14="http://schemas.microsoft.com/office/powerpoint/2010/main" xmlns="" val="184317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8"/>
            <a:ext cx="9144000" cy="68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752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918"/>
            <a:ext cx="8229600" cy="346498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Picture 2" descr="D: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97713"/>
          </a:xfr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0574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Ổn định tổ chức, gây hứng thú:</a:t>
            </a:r>
          </a:p>
          <a:p>
            <a:pPr marL="514350" indent="-51435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Cô và trẻ hát bài hát: “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nhau</a:t>
            </a:r>
            <a:r>
              <a:rPr lang="vi-VN" sz="3200" b="1" dirty="0" smtClean="0">
                <a:solidFill>
                  <a:srgbClr val="FF0000"/>
                </a:solidFill>
                <a:cs typeface="Arial" charset="0"/>
                <a:sym typeface="Arial" charset="0"/>
              </a:rPr>
              <a:t>”</a:t>
            </a: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ngtree-cute-cartoon-sunflower-sun-background-poster-image_20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1828800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chức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NBPB:Màu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đỏ-màu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vàng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7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315200" cy="20574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775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7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17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86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Mở rộng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</cp:lastModifiedBy>
  <cp:revision>11</cp:revision>
  <dcterms:created xsi:type="dcterms:W3CDTF">2016-12-02T13:35:42Z</dcterms:created>
  <dcterms:modified xsi:type="dcterms:W3CDTF">2024-11-10T08:56:59Z</dcterms:modified>
</cp:coreProperties>
</file>