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70" r:id="rId4"/>
    <p:sldId id="271" r:id="rId5"/>
    <p:sldId id="272" r:id="rId6"/>
    <p:sldId id="268" r:id="rId7"/>
    <p:sldId id="273" r:id="rId8"/>
    <p:sldId id="274" r:id="rId9"/>
    <p:sldId id="257" r:id="rId10"/>
    <p:sldId id="267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0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141F-E6E1-4872-BAF5-07F1C39EB1BD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9F0F-6A43-4B72-BA04-38D2F6A2F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7200"/>
            <a:ext cx="9143999" cy="73152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51560" y="6927"/>
            <a:ext cx="6781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PHƯỜNG PHÚC LỢI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TUỔI HOA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2209801"/>
            <a:ext cx="7696200" cy="60959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Sto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2819400"/>
            <a:ext cx="60198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24 – 36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Nhà trẻ D2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600"/>
            <a:ext cx="12192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FE1A8E-7F8D-4C9C-BB94-47276F08E9C7}"/>
              </a:ext>
            </a:extLst>
          </p:cNvPr>
          <p:cNvSpPr/>
          <p:nvPr/>
        </p:nvSpPr>
        <p:spPr>
          <a:xfrm>
            <a:off x="3092353" y="6019799"/>
            <a:ext cx="4070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 2025-2026</a:t>
            </a:r>
          </a:p>
        </p:txBody>
      </p:sp>
    </p:spTree>
    <p:extLst>
      <p:ext uri="{BB962C8B-B14F-4D97-AF65-F5344CB8AC3E}">
        <p14:creationId xmlns:p14="http://schemas.microsoft.com/office/powerpoint/2010/main" val="250690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391400" cy="2667000"/>
          </a:xfrm>
        </p:spPr>
        <p:txBody>
          <a:bodyPr>
            <a:noAutofit/>
          </a:bodyPr>
          <a:lstStyle/>
          <a:p>
            <a:pPr algn="l"/>
            <a:r>
              <a:rPr lang="vi-VN" sz="2000" dirty="0"/>
              <a:t>- Cách chơi: Cô phát cho mỗi trẻ 1 lô tô cầm trên tay.</a:t>
            </a:r>
            <a:br>
              <a:rPr lang="vi-VN" sz="2000" dirty="0"/>
            </a:br>
            <a:r>
              <a:rPr lang="vi-VN" sz="2000" dirty="0"/>
              <a:t>+ Lần 1: Khi cô nói tên đồ dùng gì thì những bạn có đồ dùng đó giơ lên và đ</a:t>
            </a:r>
            <a:r>
              <a:rPr lang="en-US" sz="2000" dirty="0"/>
              <a:t>ọ</a:t>
            </a:r>
            <a:r>
              <a:rPr lang="vi-VN" sz="2000" dirty="0"/>
              <a:t>c to tên đồ dùng đó.</a:t>
            </a:r>
            <a:br>
              <a:rPr lang="vi-VN" sz="2000" dirty="0"/>
            </a:br>
            <a:r>
              <a:rPr lang="vi-VN" sz="2000" dirty="0"/>
              <a:t>Cho trẻ chơi 2-3 lần.</a:t>
            </a:r>
            <a:br>
              <a:rPr lang="vi-VN" sz="2000" dirty="0"/>
            </a:br>
            <a:r>
              <a:rPr lang="vi-VN" sz="2000" dirty="0"/>
              <a:t>+ Lần 2: Đi vòng tròn vừa đi vừa hát. Khi cô hô "về nhóm đồ dùng giống nhau" thì các bạn có đồ dùng giống nhau sẽ nhóm về 1 nhóm.</a:t>
            </a:r>
            <a:br>
              <a:rPr lang="vi-VN" sz="2000" dirty="0"/>
            </a:br>
            <a:r>
              <a:rPr lang="vi-VN" sz="2000" dirty="0"/>
              <a:t>Cho trẻ chơi 2-3 lần.</a:t>
            </a:r>
          </a:p>
        </p:txBody>
      </p:sp>
    </p:spTree>
    <p:extLst>
      <p:ext uri="{BB962C8B-B14F-4D97-AF65-F5344CB8AC3E}">
        <p14:creationId xmlns:p14="http://schemas.microsoft.com/office/powerpoint/2010/main" val="214210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0772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57794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315200" cy="1143000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HÌNH THỨC TỔ CHỨC</a:t>
            </a:r>
          </a:p>
        </p:txBody>
      </p:sp>
    </p:spTree>
    <p:extLst>
      <p:ext uri="{BB962C8B-B14F-4D97-AF65-F5344CB8AC3E}">
        <p14:creationId xmlns:p14="http://schemas.microsoft.com/office/powerpoint/2010/main" val="246967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6216" r="6119" b="16856"/>
          <a:stretch/>
        </p:blipFill>
        <p:spPr bwMode="auto">
          <a:xfrm>
            <a:off x="2209800" y="1219201"/>
            <a:ext cx="4483331" cy="31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034" y="4953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2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4" t="13083" r="2424" b="7876"/>
          <a:stretch/>
        </p:blipFill>
        <p:spPr bwMode="auto">
          <a:xfrm rot="19630418">
            <a:off x="2401559" y="531343"/>
            <a:ext cx="4765924" cy="379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8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latin typeface="Times New Roman" pitchFamily="18" charset="0"/>
                <a:cs typeface="Times New Roman" pitchFamily="18" charset="0"/>
              </a:rPr>
              <a:t>đũa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5" b="16735"/>
          <a:stretch/>
        </p:blipFill>
        <p:spPr bwMode="auto">
          <a:xfrm>
            <a:off x="1524000" y="685800"/>
            <a:ext cx="5910385" cy="36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48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315200" cy="2057400"/>
          </a:xfrm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1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5334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15479" r="16338" b="17445"/>
          <a:stretch/>
        </p:blipFill>
        <p:spPr bwMode="auto">
          <a:xfrm>
            <a:off x="2819400" y="685800"/>
            <a:ext cx="3810000" cy="376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2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dĩa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7460">
            <a:off x="2165335" y="-44465"/>
            <a:ext cx="4800600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9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1657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45" y="1905000"/>
            <a:ext cx="9158844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b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5504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LĨNH VỰC PHÁT TRIỂN NHẬN THỨC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PHƯƠNG PHÁP HÌNH THỨC TỔ CHỨC&amp;quot;&quot;/&gt;&lt;property id=&quot;20307&quot; value=&quot;260&quot;/&gt;&lt;/object&gt;&lt;object type=&quot;3&quot; unique_id=&quot;10007&quot;&gt;&lt;property id=&quot;20148&quot; value=&quot;5&quot;/&gt;&lt;property id=&quot;20300&quot; value=&quot;Slide 2 - &amp;quot;ỔN ĐỊNH TỔ CHỨC&amp;quot;&quot;/&gt;&lt;property id=&quot;20307&quot; value=&quot;259&quot;/&gt;&lt;/object&gt;&lt;object type=&quot;3&quot; unique_id=&quot;10011&quot;&gt;&lt;property id=&quot;20148&quot; value=&quot;5&quot;/&gt;&lt;property id=&quot;20300&quot; value=&quot;Slide 10 - &amp;quot;TRÒ CHƠI “Thi ai nhanh”&amp;quot;&quot;/&gt;&lt;property id=&quot;20307&quot; value=&quot;257&quot;/&gt;&lt;/object&gt;&lt;object type=&quot;3&quot; unique_id=&quot;10012&quot;&gt;&lt;property id=&quot;20148&quot; value=&quot;5&quot;/&gt;&lt;property id=&quot;20300&quot; value=&quot;Slide 12 - &amp;quot;KẾT THÚC&amp;quot;&quot;/&gt;&lt;property id=&quot;20307&quot; value=&quot;266&quot;/&gt;&lt;/object&gt;&lt;object type=&quot;3&quot; unique_id=&quot;10061&quot;&gt;&lt;property id=&quot;20148&quot; value=&quot;5&quot;/&gt;&lt;property id=&quot;20300&quot; value=&quot;Slide 11 - &amp;quot;- Cách chơi: Cô phát cho mỗi trẻ 1 lô tô cầm trên tay. + Lần 1: Khi cô nói tên đồ dùng gì thì những bạn có đồ dùng&quot;/&gt;&lt;property id=&quot;20307&quot; value=&quot;267&quot;/&gt;&lt;/object&gt;&lt;object type=&quot;3&quot; unique_id=&quot;10062&quot;&gt;&lt;property id=&quot;20148&quot; value=&quot;5&quot;/&gt;&lt;property id=&quot;20300&quot; value=&quot;Slide 7 - &amp;quot;Mở rộng&amp;quot;&quot;/&gt;&lt;property id=&quot;20307&quot; value=&quot;268&quot;/&gt;&lt;/object&gt;&lt;object type=&quot;3&quot; unique_id=&quot;10144&quot;&gt;&lt;property id=&quot;20148&quot; value=&quot;5&quot;/&gt;&lt;property id=&quot;20300&quot; value=&quot;Slide 4 - &amp;quot;Cái bát&amp;quot;&quot;/&gt;&lt;property id=&quot;20307&quot; value=&quot;270&quot;/&gt;&lt;/object&gt;&lt;object type=&quot;3&quot; unique_id=&quot;10145&quot;&gt;&lt;property id=&quot;20148&quot; value=&quot;5&quot;/&gt;&lt;property id=&quot;20300&quot; value=&quot;Slide 5 - &amp;quot;Cái thìa&amp;quot;&quot;/&gt;&lt;property id=&quot;20307&quot; value=&quot;271&quot;/&gt;&lt;/object&gt;&lt;object type=&quot;3&quot; unique_id=&quot;10146&quot;&gt;&lt;property id=&quot;20148&quot; value=&quot;5&quot;/&gt;&lt;property id=&quot;20300&quot; value=&quot;Slide 6 - &amp;quot;Đôi đũa&amp;quot;&quot;/&gt;&lt;property id=&quot;20307&quot; value=&quot;272&quot;/&gt;&lt;/object&gt;&lt;object type=&quot;3&quot; unique_id=&quot;10147&quot;&gt;&lt;property id=&quot;20148&quot; value=&quot;5&quot;/&gt;&lt;property id=&quot;20300&quot; value=&quot;Slide 8 - &amp;quot;Cái đĩa&amp;quot;&quot;/&gt;&lt;property id=&quot;20307&quot; value=&quot;273&quot;/&gt;&lt;/object&gt;&lt;object type=&quot;3&quot; unique_id=&quot;10148&quot;&gt;&lt;property id=&quot;20148&quot; value=&quot;5&quot;/&gt;&lt;property id=&quot;20300&quot; value=&quot;Slide 9 - &amp;quot;Cái dĩa&amp;quot;&quot;/&gt;&lt;property id=&quot;20307&quot; value=&quot;274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174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PHƯƠNG PHÁP HÌNH THỨC TỔ CHỨC</vt:lpstr>
      <vt:lpstr>Cái bát</vt:lpstr>
      <vt:lpstr>Cái thìa</vt:lpstr>
      <vt:lpstr>Đôi đũa</vt:lpstr>
      <vt:lpstr>Mở rộng</vt:lpstr>
      <vt:lpstr>Cái đĩa</vt:lpstr>
      <vt:lpstr>Cái dĩa</vt:lpstr>
      <vt:lpstr>TRÒ CHƠI “Thi ai nhanh”</vt:lpstr>
      <vt:lpstr>- Cách chơi: Cô phát cho mỗi trẻ 1 lô tô cầm trên tay. + Lần 1: Khi cô nói tên đồ dùng gì thì những bạn có đồ dùng đó giơ lên và đọc to tên đồ dùng đó. Cho trẻ chơi 2-3 lần. + Lần 2: Đi vòng tròn vừa đi vừa hát. Khi cô hô "về nhóm đồ dùng giống nhau" thì các bạn có đồ dùng giống nhau sẽ nhóm về 1 nhóm. Cho trẻ chơi 2-3 lần.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Thảo</cp:lastModifiedBy>
  <cp:revision>26</cp:revision>
  <dcterms:created xsi:type="dcterms:W3CDTF">2022-10-04T13:50:35Z</dcterms:created>
  <dcterms:modified xsi:type="dcterms:W3CDTF">2025-11-15T11:46:19Z</dcterms:modified>
</cp:coreProperties>
</file>