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mf" ContentType="image/x-w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97" r:id="rId4"/>
    <p:sldId id="296" r:id="rId5"/>
    <p:sldId id="298" r:id="rId6"/>
    <p:sldId id="275" r:id="rId7"/>
    <p:sldId id="308" r:id="rId8"/>
    <p:sldId id="301" r:id="rId9"/>
    <p:sldId id="302" r:id="rId10"/>
    <p:sldId id="303" r:id="rId11"/>
    <p:sldId id="304" r:id="rId12"/>
    <p:sldId id="305" r:id="rId13"/>
    <p:sldId id="289" r:id="rId14"/>
    <p:sldId id="307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509AB"/>
    <a:srgbClr val="993300"/>
    <a:srgbClr val="339933"/>
    <a:srgbClr val="C52934"/>
    <a:srgbClr val="529C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1" d="100"/>
          <a:sy n="81" d="100"/>
        </p:scale>
        <p:origin x="167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81C0AD-77A2-45E8-BB36-BE08F329976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7BE22-34EA-4709-BA11-5F290E3C16AC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8FD1B4-2492-47B8-AFFC-3604C71F298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746A3C-DC2E-4ED5-949D-60D09CAFB2B6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87689A-7500-49AB-932F-301C598D9DA5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88A592-C90B-4850-B593-D054C9CAF7C3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9B38FD9-EB6A-4899-9B45-8B9477AF3BCC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1305D7B-8122-469C-8F97-7791D73E0F5D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8ED5C3-50AC-4893-AD8A-67EC88B66A9C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6B20F75-4870-4DB6-BF36-1EF1BB756B63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7ED4E69-7E64-4341-8DB7-6C972A40009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36D32E2-A7B5-4011-A995-C7CF865B3E79}" type="datetimeFigureOut">
              <a:rPr lang="en-US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011F58C-A614-4FAF-9774-952912603CE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FD3CF14-8F7F-48EC-BAF0-376BC8ED4FFF}" type="datetimeFigureOut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1EE2CB5-1D8F-47BA-B3CF-09DEBA16BBB1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930B646-85C7-4B0E-8570-B2905FEE3105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64BF56-20F0-4F12-A695-103668510A9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09DDB93-3DED-494D-8ACB-4D81A6C5E461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50B01AF-0901-4DCA-9F62-737316F25360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EB6E16-178F-4407-A5DD-2B6FDC407C4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CB09C1F-1579-4093-AB56-D1B936FA4454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79EA30C-FC43-4BFC-810A-297D2BF9958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927373-50DC-4893-A4DD-A477468BE89B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0FFDAE3-D974-46A4-84F9-17A6451379B1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2DD286C-7A3E-44EC-BE79-0E6B105728D8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3C919C-010A-49D9-BAB3-F5D0CF10E831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93C02-A439-4D38-875D-1DA33B477ED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946FD4-CCF9-41DD-A175-94E98093AF60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8C0F2-59AD-4CE0-9552-858E72330FC8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FBF4A5-FBD3-4282-BABB-37AD692B5A22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C47949-4B3B-41DB-9697-3EDFF691C410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6D58B4-3918-46EA-B8C9-9FD806E8016E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C8C1F-8AFB-4CED-8777-76B41F344C0C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8A035057-1037-45B7-9568-E0F28C4B9611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321039E9-616F-4348-B1D3-FDF672C73EB1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4155C70-3BCC-4481-99EF-38561557363A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8.jpeg"/><Relationship Id="rId7" Type="http://schemas.openxmlformats.org/officeDocument/2006/relationships/image" Target="../media/image7.GIF"/><Relationship Id="rId6" Type="http://schemas.openxmlformats.org/officeDocument/2006/relationships/image" Target="../media/image6.wmf"/><Relationship Id="rId5" Type="http://schemas.openxmlformats.org/officeDocument/2006/relationships/image" Target="../media/image5.png"/><Relationship Id="rId4" Type="http://schemas.openxmlformats.org/officeDocument/2006/relationships/image" Target="../media/image4.GIF"/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3.png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openxmlformats.org/officeDocument/2006/relationships/image" Target="../media/image27.GIF"/><Relationship Id="rId4" Type="http://schemas.openxmlformats.org/officeDocument/2006/relationships/image" Target="../media/image26.GIF"/><Relationship Id="rId3" Type="http://schemas.openxmlformats.org/officeDocument/2006/relationships/image" Target="../media/image6.wmf"/><Relationship Id="rId2" Type="http://schemas.openxmlformats.org/officeDocument/2006/relationships/image" Target="../media/image25.GIF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GIF"/><Relationship Id="rId3" Type="http://schemas.openxmlformats.org/officeDocument/2006/relationships/image" Target="../media/image10.GIF"/><Relationship Id="rId2" Type="http://schemas.openxmlformats.org/officeDocument/2006/relationships/image" Target="../media/image7.GIF"/><Relationship Id="rId1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12.png"/><Relationship Id="rId2" Type="http://schemas.microsoft.com/office/2007/relationships/media" Target="file:///D:\b&#224;i%20d&#7841;y%202018-2019\Mux181028152151.mp4" TargetMode="External"/><Relationship Id="rId1" Type="http://schemas.openxmlformats.org/officeDocument/2006/relationships/video" Target="file:///D:\b&#224;i%20d&#7841;y%202018-2019\Mux181028152151.mp4" TargetMode="Externa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6" descr="Picture9"/>
          <p:cNvPicPr>
            <a:picLocks noChangeAspect="1" noChangeArrowheads="1"/>
          </p:cNvPicPr>
          <p:nvPr/>
        </p:nvPicPr>
        <p:blipFill>
          <a:blip r:embed="rId1">
            <a:lum bright="26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-496888"/>
            <a:ext cx="11660188" cy="7699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12" descr="S128x128P_27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48538" y="0"/>
            <a:ext cx="17954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4937125" y="8747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743200"/>
            <a:ext cx="22098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2" descr="nhom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79643">
            <a:off x="381000" y="20574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3" descr="nhom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2307856">
            <a:off x="1371600" y="3581400"/>
            <a:ext cx="838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5" descr="Hoa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8" y="5451475"/>
            <a:ext cx="68230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6" descr="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-88106"/>
            <a:ext cx="1422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7" descr="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21600" y="3657600"/>
            <a:ext cx="1422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27" descr="5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8" name="WordArt 20"/>
          <p:cNvSpPr>
            <a:spLocks noChangeArrowheads="1" noChangeShapeType="1" noTextEdit="1"/>
          </p:cNvSpPr>
          <p:nvPr/>
        </p:nvSpPr>
        <p:spPr bwMode="auto">
          <a:xfrm>
            <a:off x="1754188" y="457200"/>
            <a:ext cx="5791200" cy="944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200" b="1" kern="10" dirty="0">
              <a:ln w="19050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9" name="WordArt 20"/>
          <p:cNvSpPr>
            <a:spLocks noChangeArrowheads="1" noChangeShapeType="1" noTextEdit="1"/>
          </p:cNvSpPr>
          <p:nvPr/>
        </p:nvSpPr>
        <p:spPr bwMode="auto">
          <a:xfrm>
            <a:off x="1353469" y="2817128"/>
            <a:ext cx="6516687" cy="752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kern="10" dirty="0">
                <a:ln w="19050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kern="10" dirty="0">
                <a:ln w="19050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n w="19050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kern="10" dirty="0">
                <a:ln w="19050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b="1" kern="10" dirty="0" err="1">
                <a:ln w="19050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600" b="1" kern="10" dirty="0">
                <a:ln w="19050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kern="10" dirty="0" err="1">
                <a:ln w="19050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kern="10" dirty="0">
                <a:ln w="19050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3600" b="1" kern="10" dirty="0">
                <a:ln w="19050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kern="10" dirty="0">
                <a:ln w="19050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kern="10" dirty="0">
              <a:ln w="19050">
                <a:solidFill>
                  <a:srgbClr val="0000FF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89706" y="339897"/>
            <a:ext cx="91440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PHƯỜNG PHÚC LỢI</a:t>
            </a:r>
            <a:endParaRPr 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 Hoa</a:t>
            </a:r>
            <a:endParaRPr lang="en-US" alt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2537" y="3856343"/>
            <a:ext cx="343662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NT D</a:t>
            </a:r>
            <a:r>
              <a:rPr lang="en-US" alt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tháng)</a:t>
            </a:r>
            <a:endParaRPr lang="vi-VN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</a:t>
            </a:r>
            <a:r>
              <a:rPr lang="en-US" alt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Thị Tin</a:t>
            </a:r>
            <a:endParaRPr lang="en-US" altLang="vi-VN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8"/>
          <a:stretch>
            <a:fillRect/>
          </a:stretch>
        </p:blipFill>
        <p:spPr>
          <a:xfrm>
            <a:off x="3581400" y="1289050"/>
            <a:ext cx="1874520" cy="15722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9" t="11508" r="15778" b="13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icture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228600"/>
            <a:ext cx="9142412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 flipV="1">
            <a:off x="457200" y="6126163"/>
            <a:ext cx="7772400" cy="746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sz="800" smtClean="0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010400" cy="48006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 Lần 3:</a:t>
            </a:r>
            <a:br>
              <a:rPr lang="en-US" altLang="en-US" b="1" smtClean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Diễn rối : Thỏ con không vâng lời</a:t>
            </a:r>
            <a:endParaRPr lang="en-US" altLang="en-US" b="1" smtClean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4581" name="Picture 5" descr="nhom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 descr="nhom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0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 descr="nhom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276475" y="5191125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 descr="nhom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0" y="3429000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 descr="nhom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0" y="1371600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0" descr="nhom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4486275" y="5191125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1" descr="nhom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6772275" y="5191125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2" descr="nhom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200275" y="-828675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13" descr="nhom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4410075" y="-828675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14" descr="nhom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6391275" y="-828675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15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422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16" descr="lang 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7950" y="3886200"/>
            <a:ext cx="3200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Picture 17" descr="nhom 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7248525" y="-923925"/>
            <a:ext cx="723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4" name="Picture 18" descr="nhom 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55299">
            <a:off x="8153400" y="762000"/>
            <a:ext cx="723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-nen-ke-chuyen-mam-non-nhe-nhang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3025" y="350520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5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5604" name="Picture 4" descr="flowersFrame_png_ydh_0016_1795x120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304800" y="3276600"/>
            <a:ext cx="4114800" cy="16764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3200" b="1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Times" pitchFamily="2" charset="0"/>
            </a:endParaRPr>
          </a:p>
        </p:txBody>
      </p:sp>
      <p:sp>
        <p:nvSpPr>
          <p:cNvPr id="32775" name="Oval 7"/>
          <p:cNvSpPr>
            <a:spLocks noChangeArrowheads="1"/>
          </p:cNvSpPr>
          <p:nvPr/>
        </p:nvSpPr>
        <p:spPr bwMode="auto">
          <a:xfrm>
            <a:off x="1447800" y="4419600"/>
            <a:ext cx="381000" cy="5334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3200" b="1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Times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819400"/>
            <a:ext cx="4800600" cy="258532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54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/>
          <p:nvPr/>
        </p:nvGrpSpPr>
        <p:grpSpPr bwMode="auto">
          <a:xfrm>
            <a:off x="0" y="0"/>
            <a:ext cx="9144000" cy="7086600"/>
            <a:chOff x="0" y="-19"/>
            <a:chExt cx="5760" cy="4377"/>
          </a:xfrm>
        </p:grpSpPr>
        <p:pic>
          <p:nvPicPr>
            <p:cNvPr id="15370" name="Picture 3" descr="flower[1][1][1][1]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1" name="Picture 4" descr="flower[1][1][1][1]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2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3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63" name="Picture 7" descr="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29125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8" descr="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6781800" y="4429125"/>
            <a:ext cx="19526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9" descr="Picture1bupbe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0"/>
            <a:ext cx="1524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 descr="Picture1bupbe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304800" y="0"/>
            <a:ext cx="1524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1" descr="sunflowe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4495800"/>
            <a:ext cx="29718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2" descr="sunflowe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4292600"/>
            <a:ext cx="2595563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WordArt 16"/>
          <p:cNvSpPr>
            <a:spLocks noChangeArrowheads="1" noChangeShapeType="1" noTextEdit="1"/>
          </p:cNvSpPr>
          <p:nvPr/>
        </p:nvSpPr>
        <p:spPr bwMode="auto">
          <a:xfrm>
            <a:off x="1600200" y="2057400"/>
            <a:ext cx="5791200" cy="189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 :</a:t>
            </a:r>
            <a:endParaRPr lang="en-US" sz="3600" b="1" kern="10">
              <a:ln w="19050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>
                <a:ln w="1905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 cho trẻ nghe</a:t>
            </a:r>
            <a:endParaRPr lang="en-US" sz="3600" b="1" kern="10">
              <a:ln w="19050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x181028152151.mp4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r thỏ con không vâng lời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5600" y="472440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3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buom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2455240">
            <a:off x="703263" y="3154363"/>
            <a:ext cx="7924800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1749" name="Picture 4" descr="khun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6156325" y="453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1066800" y="2382838"/>
            <a:ext cx="7620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ĐÀM THOẠI, TRÍCH DẪN ĐỂ TRẺ HIỂU NỘI DUNG CÂU CHUYỆN</a:t>
            </a:r>
            <a:endParaRPr lang="en-US" altLang="en-US" sz="3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416" name="Picture 17" descr="Ho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62600"/>
            <a:ext cx="68230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7" t="18979" r="30486" b="22585"/>
          <a:stretch>
            <a:fillRect/>
          </a:stretch>
        </p:blipFill>
        <p:spPr bwMode="auto">
          <a:xfrm>
            <a:off x="152400" y="1350963"/>
            <a:ext cx="5943600" cy="543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3" t="11508" r="24812" b="36992"/>
          <a:stretch>
            <a:fillRect/>
          </a:stretch>
        </p:blipFill>
        <p:spPr bwMode="auto">
          <a:xfrm>
            <a:off x="6096000" y="0"/>
            <a:ext cx="2535238" cy="469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/>
          <p:nvPr/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3885" y="152400"/>
            <a:ext cx="2326640" cy="2338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12122" r="15332" b="140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11111" r="15221" b="138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3" t="11707" r="15253" b="13957"/>
          <a:stretch>
            <a:fillRect/>
          </a:stretch>
        </p:blipFill>
        <p:spPr bwMode="auto">
          <a:xfrm>
            <a:off x="6350" y="-14288"/>
            <a:ext cx="9137650" cy="687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7" t="11508" r="15443" b="13492"/>
          <a:stretch>
            <a:fillRect/>
          </a:stretch>
        </p:blipFill>
        <p:spPr bwMode="auto">
          <a:xfrm>
            <a:off x="25400" y="3175"/>
            <a:ext cx="91186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</Words>
  <Application>WPS Presentation</Application>
  <PresentationFormat>On-screen Show (4:3)</PresentationFormat>
  <Paragraphs>17</Paragraphs>
  <Slides>12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Arial</vt:lpstr>
      <vt:lpstr>SimSun</vt:lpstr>
      <vt:lpstr>Wingdings</vt:lpstr>
      <vt:lpstr>Calibri</vt:lpstr>
      <vt:lpstr>Calibri</vt:lpstr>
      <vt:lpstr>Times New Roman</vt:lpstr>
      <vt:lpstr>VNI-Times</vt:lpstr>
      <vt:lpstr>Microsoft YaHei</vt:lpstr>
      <vt:lpstr>Arial Unicode MS</vt:lpstr>
      <vt:lpstr>Default Design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Lần 3: Diễn rối : Thỏ con không vâng lời</vt:lpstr>
      <vt:lpstr>PowerPoint 演示文稿</vt:lpstr>
    </vt:vector>
  </TitlesOfParts>
  <Company>Microsoft,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lEt'sgO!</dc:creator>
  <cp:lastModifiedBy>Admin</cp:lastModifiedBy>
  <cp:revision>41</cp:revision>
  <dcterms:created xsi:type="dcterms:W3CDTF">2005-12-31T17:21:00Z</dcterms:created>
  <dcterms:modified xsi:type="dcterms:W3CDTF">2025-09-21T05:48:38Z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9BD342454D2A4753A060B73D1B722459_12</vt:lpwstr>
  </property>
  <property fmtid="{D5CDD505-2E9C-101B-9397-08002B2CF9AE}" pid="3" name="KSOProductBuildVer">
    <vt:lpwstr>1033-12.2.0.22549</vt:lpwstr>
  </property>
</Properties>
</file>