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DejaVu Serif" panose="020B0604020202020204" charset="0"/>
      <p:regular r:id="rId19"/>
    </p:embeddedFont>
    <p:embeddedFont>
      <p:font typeface="DejaVu Serif Bold" panose="020B0604020202020204" charset="0"/>
      <p:regular r:id="rId20"/>
    </p:embeddedFont>
    <p:embeddedFont>
      <p:font typeface="Muli Semi-Bold" panose="020B0604020202020204" charset="0"/>
      <p:regular r:id="rId21"/>
    </p:embeddedFont>
    <p:embeddedFont>
      <p:font typeface="ไอติม" panose="020B0604020202020204" charset="-3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841" autoAdjust="0"/>
  </p:normalViewPr>
  <p:slideViewPr>
    <p:cSldViewPr>
      <p:cViewPr varScale="1">
        <p:scale>
          <a:sx n="42" d="100"/>
          <a:sy n="42" d="100"/>
        </p:scale>
        <p:origin x="102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customXml" Target="../ink/ink9.xml"/><Relationship Id="rId5" Type="http://schemas.openxmlformats.org/officeDocument/2006/relationships/image" Target="../media/image7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9.png"/><Relationship Id="rId10" Type="http://schemas.openxmlformats.org/officeDocument/2006/relationships/customXml" Target="../ink/ink11.xml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71800" y="290035"/>
            <a:ext cx="1130681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  <a:b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b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03950" y="3998481"/>
            <a:ext cx="15131718" cy="362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viên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Nguyễn Thị Lan Hương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rgbClr val="00B050"/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rgbClr val="00B050"/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rgbClr val="00B050"/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rgbClr val="00B050"/>
                </a:solidFill>
                <a:latin typeface="DejaVu Serif"/>
              </a:rPr>
              <a:t>: 2025 - 2026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BF0E3C-C9E3-9BC8-87B8-C1A6575A41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583607"/>
            <a:ext cx="2025240" cy="20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2198550" y="414165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99</Words>
  <Application>Microsoft Office PowerPoint</Application>
  <PresentationFormat>Custom</PresentationFormat>
  <Paragraphs>17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DejaVu Serif Bold</vt:lpstr>
      <vt:lpstr>Arial</vt:lpstr>
      <vt:lpstr>Calibri</vt:lpstr>
      <vt:lpstr>DejaVu Serif</vt:lpstr>
      <vt:lpstr>Times New Roman</vt:lpstr>
      <vt:lpstr>Muli Semi-Bold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HI</cp:lastModifiedBy>
  <cp:revision>10</cp:revision>
  <dcterms:created xsi:type="dcterms:W3CDTF">2006-08-16T00:00:00Z</dcterms:created>
  <dcterms:modified xsi:type="dcterms:W3CDTF">2025-10-04T08:47:27Z</dcterms:modified>
  <dc:identifier>DAF17SZmcxo</dc:identifier>
</cp:coreProperties>
</file>