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7" r:id="rId3"/>
    <p:sldId id="258" r:id="rId4"/>
    <p:sldId id="259" r:id="rId5"/>
    <p:sldId id="269" r:id="rId6"/>
    <p:sldId id="270" r:id="rId7"/>
    <p:sldId id="271" r:id="rId8"/>
    <p:sldId id="272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3257551" y="121950"/>
            <a:ext cx="6029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000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UBND PHƯỜNG VIỆT HƯNG</a:t>
            </a:r>
            <a:br>
              <a:rPr lang="en-US" altLang="en-US" sz="2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en-US" sz="2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 MẦM NON THƯỢNG THANH</a:t>
            </a:r>
            <a:endParaRPr lang="vi-VN" altLang="en-US" sz="2000" b="1" dirty="0">
              <a:ln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5566F-E76B-4B8D-AE0A-63F8458033BE}"/>
              </a:ext>
            </a:extLst>
          </p:cNvPr>
          <p:cNvSpPr txBox="1"/>
          <p:nvPr/>
        </p:nvSpPr>
        <p:spPr>
          <a:xfrm>
            <a:off x="2857500" y="2291380"/>
            <a:ext cx="7038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</a:rPr>
              <a:t>LĨNH VỰC PHÁT TRIỂN </a:t>
            </a:r>
            <a:r>
              <a:rPr lang="en-US" altLang="en-US" sz="2800" b="1" dirty="0">
                <a:solidFill>
                  <a:srgbClr val="FF0000"/>
                </a:solidFill>
              </a:rPr>
              <a:t>THẨM MỸ</a:t>
            </a:r>
            <a:endParaRPr lang="vi-VN" altLang="en-US" sz="2800" b="1" dirty="0">
              <a:solidFill>
                <a:srgbClr val="FF0000"/>
              </a:solidFill>
            </a:endParaRPr>
          </a:p>
          <a:p>
            <a:pPr algn="l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AE9DD-3FDB-4D89-B134-019854FEEAC8}"/>
              </a:ext>
            </a:extLst>
          </p:cNvPr>
          <p:cNvSpPr txBox="1"/>
          <p:nvPr/>
        </p:nvSpPr>
        <p:spPr>
          <a:xfrm>
            <a:off x="1807368" y="2974251"/>
            <a:ext cx="7586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n>
                  <a:solidFill>
                    <a:schemeClr val="tx2"/>
                  </a:solidFill>
                </a:ln>
                <a:latin typeface="Arial" charset="0"/>
              </a:rPr>
              <a:t>NDTT: </a:t>
            </a:r>
            <a:r>
              <a:rPr lang="en-US" sz="2800" dirty="0" err="1">
                <a:ln>
                  <a:solidFill>
                    <a:schemeClr val="tx2"/>
                  </a:solidFill>
                </a:ln>
                <a:latin typeface="Arial" charset="0"/>
              </a:rPr>
              <a:t>Hát</a:t>
            </a:r>
            <a:r>
              <a:rPr lang="en-US" sz="2800" dirty="0">
                <a:ln>
                  <a:solidFill>
                    <a:schemeClr val="tx2"/>
                  </a:solidFill>
                </a:ln>
                <a:latin typeface="Arial" charset="0"/>
              </a:rPr>
              <a:t> </a:t>
            </a:r>
            <a:r>
              <a:rPr lang="en-US" sz="2800" dirty="0" err="1">
                <a:ln>
                  <a:solidFill>
                    <a:schemeClr val="tx2"/>
                  </a:solidFill>
                </a:ln>
                <a:latin typeface="Arial" charset="0"/>
              </a:rPr>
              <a:t>vận</a:t>
            </a:r>
            <a:r>
              <a:rPr lang="en-US" sz="2800" dirty="0">
                <a:ln>
                  <a:solidFill>
                    <a:schemeClr val="tx2"/>
                  </a:solidFill>
                </a:ln>
                <a:latin typeface="Arial" charset="0"/>
              </a:rPr>
              <a:t> </a:t>
            </a:r>
            <a:r>
              <a:rPr lang="en-US" sz="2800" dirty="0" err="1">
                <a:ln>
                  <a:solidFill>
                    <a:schemeClr val="tx2"/>
                  </a:solidFill>
                </a:ln>
                <a:latin typeface="Arial" charset="0"/>
              </a:rPr>
              <a:t>động</a:t>
            </a:r>
            <a:r>
              <a:rPr lang="en-US" sz="2800" dirty="0">
                <a:ln>
                  <a:solidFill>
                    <a:schemeClr val="tx2"/>
                  </a:solidFill>
                </a:ln>
                <a:latin typeface="Arial" charset="0"/>
              </a:rPr>
              <a:t> “</a:t>
            </a:r>
            <a:r>
              <a:rPr lang="en-US" sz="2800" dirty="0" err="1">
                <a:ln>
                  <a:solidFill>
                    <a:schemeClr val="tx2"/>
                  </a:solidFill>
                </a:ln>
                <a:latin typeface="Arial" charset="0"/>
              </a:rPr>
              <a:t>Mẹ</a:t>
            </a:r>
            <a:r>
              <a:rPr lang="en-US" sz="2800" dirty="0">
                <a:ln>
                  <a:solidFill>
                    <a:schemeClr val="tx2"/>
                  </a:solidFill>
                </a:ln>
                <a:latin typeface="Arial" charset="0"/>
              </a:rPr>
              <a:t> </a:t>
            </a:r>
            <a:r>
              <a:rPr lang="en-US" sz="2800" dirty="0" err="1">
                <a:ln>
                  <a:solidFill>
                    <a:schemeClr val="tx2"/>
                  </a:solidFill>
                </a:ln>
                <a:latin typeface="Arial" charset="0"/>
              </a:rPr>
              <a:t>yêu</a:t>
            </a:r>
            <a:r>
              <a:rPr lang="en-US" sz="2800" dirty="0">
                <a:ln>
                  <a:solidFill>
                    <a:schemeClr val="tx2"/>
                  </a:solidFill>
                </a:ln>
                <a:latin typeface="Arial" charset="0"/>
              </a:rPr>
              <a:t> </a:t>
            </a:r>
            <a:r>
              <a:rPr lang="en-US" sz="2800" dirty="0" err="1">
                <a:ln>
                  <a:solidFill>
                    <a:schemeClr val="tx2"/>
                  </a:solidFill>
                </a:ln>
                <a:latin typeface="Arial" charset="0"/>
              </a:rPr>
              <a:t>không</a:t>
            </a:r>
            <a:r>
              <a:rPr lang="en-US" sz="2800" dirty="0">
                <a:ln>
                  <a:solidFill>
                    <a:schemeClr val="tx2"/>
                  </a:solidFill>
                </a:ln>
                <a:latin typeface="Arial" charset="0"/>
              </a:rPr>
              <a:t> </a:t>
            </a:r>
            <a:r>
              <a:rPr lang="en-US" sz="2800" dirty="0" err="1">
                <a:ln>
                  <a:solidFill>
                    <a:schemeClr val="tx2"/>
                  </a:solidFill>
                </a:ln>
                <a:latin typeface="Arial" charset="0"/>
              </a:rPr>
              <a:t>nào</a:t>
            </a:r>
            <a:r>
              <a:rPr lang="en-US" sz="2800" dirty="0">
                <a:ln>
                  <a:solidFill>
                    <a:schemeClr val="tx2"/>
                  </a:solidFill>
                </a:ln>
                <a:latin typeface="Arial" charset="0"/>
              </a:rPr>
              <a:t> ”-</a:t>
            </a:r>
          </a:p>
          <a:p>
            <a:pPr algn="ctr">
              <a:defRPr/>
            </a:pPr>
            <a:r>
              <a:rPr lang="en-US" sz="2800" dirty="0">
                <a:ln>
                  <a:solidFill>
                    <a:schemeClr val="tx2"/>
                  </a:solidFill>
                </a:ln>
                <a:latin typeface="Arial" charset="0"/>
              </a:rPr>
              <a:t>NDKH: Nghe </a:t>
            </a:r>
            <a:r>
              <a:rPr lang="en-US" sz="2800" dirty="0" err="1">
                <a:ln>
                  <a:solidFill>
                    <a:schemeClr val="tx2"/>
                  </a:solidFill>
                </a:ln>
                <a:latin typeface="Arial" charset="0"/>
              </a:rPr>
              <a:t>hát</a:t>
            </a:r>
            <a:r>
              <a:rPr lang="en-US" sz="2800" dirty="0">
                <a:ln>
                  <a:solidFill>
                    <a:schemeClr val="tx2"/>
                  </a:solidFill>
                </a:ln>
                <a:latin typeface="Arial" charset="0"/>
              </a:rPr>
              <a:t> “ </a:t>
            </a:r>
            <a:r>
              <a:rPr lang="en-US" sz="2800" dirty="0" err="1">
                <a:ln>
                  <a:solidFill>
                    <a:schemeClr val="tx2"/>
                  </a:solidFill>
                </a:ln>
                <a:latin typeface="Arial" charset="0"/>
              </a:rPr>
              <a:t>Tôi</a:t>
            </a:r>
            <a:r>
              <a:rPr lang="en-US" sz="2800" dirty="0">
                <a:ln>
                  <a:solidFill>
                    <a:schemeClr val="tx2"/>
                  </a:solidFill>
                </a:ln>
                <a:latin typeface="Arial" charset="0"/>
              </a:rPr>
              <a:t> </a:t>
            </a:r>
            <a:r>
              <a:rPr lang="en-US" sz="2800" dirty="0" err="1">
                <a:ln>
                  <a:solidFill>
                    <a:schemeClr val="tx2"/>
                  </a:solidFill>
                </a:ln>
                <a:latin typeface="Arial" charset="0"/>
              </a:rPr>
              <a:t>là</a:t>
            </a:r>
            <a:r>
              <a:rPr lang="en-US" sz="2800" dirty="0">
                <a:ln>
                  <a:solidFill>
                    <a:schemeClr val="tx2"/>
                  </a:solidFill>
                </a:ln>
                <a:latin typeface="Arial" charset="0"/>
              </a:rPr>
              <a:t> </a:t>
            </a:r>
            <a:r>
              <a:rPr lang="en-US" sz="2800" dirty="0" err="1">
                <a:ln>
                  <a:solidFill>
                    <a:schemeClr val="tx2"/>
                  </a:solidFill>
                </a:ln>
                <a:latin typeface="Arial" charset="0"/>
              </a:rPr>
              <a:t>cái</a:t>
            </a:r>
            <a:r>
              <a:rPr lang="en-US" sz="2800" dirty="0">
                <a:ln>
                  <a:solidFill>
                    <a:schemeClr val="tx2"/>
                  </a:solidFill>
                </a:ln>
                <a:latin typeface="Arial" charset="0"/>
              </a:rPr>
              <a:t> </a:t>
            </a:r>
            <a:r>
              <a:rPr lang="en-US" sz="2800" dirty="0" err="1">
                <a:ln>
                  <a:solidFill>
                    <a:schemeClr val="tx2"/>
                  </a:solidFill>
                </a:ln>
                <a:latin typeface="Arial" charset="0"/>
              </a:rPr>
              <a:t>ấm</a:t>
            </a:r>
            <a:r>
              <a:rPr lang="en-US" sz="2800" dirty="0">
                <a:ln>
                  <a:solidFill>
                    <a:schemeClr val="tx2"/>
                  </a:solidFill>
                </a:ln>
                <a:latin typeface="Arial" charset="0"/>
              </a:rPr>
              <a:t> </a:t>
            </a:r>
            <a:r>
              <a:rPr lang="en-US" sz="2800" dirty="0" err="1">
                <a:ln>
                  <a:solidFill>
                    <a:schemeClr val="tx2"/>
                  </a:solidFill>
                </a:ln>
                <a:latin typeface="Arial" charset="0"/>
              </a:rPr>
              <a:t>trà</a:t>
            </a:r>
            <a:r>
              <a:rPr lang="en-US" sz="2800" dirty="0">
                <a:ln>
                  <a:solidFill>
                    <a:schemeClr val="tx2"/>
                  </a:solidFill>
                </a:ln>
                <a:latin typeface="Arial" charset="0"/>
              </a:rPr>
              <a:t> “</a:t>
            </a:r>
            <a:endParaRPr lang="vi-VN" sz="2800" dirty="0">
              <a:ln>
                <a:solidFill>
                  <a:schemeClr val="tx2"/>
                </a:solidFill>
              </a:ln>
              <a:latin typeface="Arial" charset="0"/>
            </a:endParaRPr>
          </a:p>
          <a:p>
            <a:pPr algn="ctr"/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CE88E-29F4-4CC1-A6CF-2593962EEEBF}"/>
              </a:ext>
            </a:extLst>
          </p:cNvPr>
          <p:cNvSpPr txBox="1"/>
          <p:nvPr/>
        </p:nvSpPr>
        <p:spPr>
          <a:xfrm>
            <a:off x="2668615" y="3977252"/>
            <a:ext cx="6029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 err="1">
                <a:sym typeface="+mn-ea"/>
              </a:rPr>
              <a:t>Lứa</a:t>
            </a:r>
            <a:r>
              <a:rPr lang="en-US" altLang="en-US" sz="2800" dirty="0">
                <a:sym typeface="+mn-ea"/>
              </a:rPr>
              <a:t> </a:t>
            </a:r>
            <a:r>
              <a:rPr lang="en-US" altLang="en-US" sz="2800" dirty="0" err="1">
                <a:sym typeface="+mn-ea"/>
              </a:rPr>
              <a:t>tuổi</a:t>
            </a:r>
            <a:r>
              <a:rPr lang="vi-VN" altLang="en-US" sz="2800" dirty="0">
                <a:sym typeface="+mn-ea"/>
              </a:rPr>
              <a:t>: </a:t>
            </a:r>
            <a:r>
              <a:rPr lang="en-US" altLang="en-US" sz="2800" dirty="0" err="1">
                <a:sym typeface="+mn-ea"/>
              </a:rPr>
              <a:t>Nhà</a:t>
            </a:r>
            <a:r>
              <a:rPr lang="en-US" altLang="en-US" sz="2800" dirty="0">
                <a:sym typeface="+mn-ea"/>
              </a:rPr>
              <a:t> </a:t>
            </a:r>
            <a:r>
              <a:rPr lang="en-US" altLang="en-US" sz="2800" dirty="0" err="1">
                <a:sym typeface="+mn-ea"/>
              </a:rPr>
              <a:t>trẻ</a:t>
            </a:r>
            <a:r>
              <a:rPr lang="en-US" altLang="en-US" sz="2800" dirty="0">
                <a:sym typeface="+mn-ea"/>
              </a:rPr>
              <a:t> (2</a:t>
            </a:r>
            <a:r>
              <a:rPr lang="vi-VN" altLang="en-US" sz="2800" dirty="0">
                <a:sym typeface="+mn-ea"/>
              </a:rPr>
              <a:t>4-36 tháng</a:t>
            </a:r>
            <a:r>
              <a:rPr lang="en-US" altLang="en-US" sz="2800" dirty="0">
                <a:sym typeface="+mn-ea"/>
              </a:rPr>
              <a:t>)</a:t>
            </a:r>
            <a:endParaRPr lang="vi-VN" altLang="en-US" sz="2800" dirty="0">
              <a:sym typeface="+mn-ea"/>
            </a:endParaRPr>
          </a:p>
          <a:p>
            <a:pPr algn="ctr"/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FC2B6-DCAE-492A-BC23-7342271E6262}"/>
              </a:ext>
            </a:extLst>
          </p:cNvPr>
          <p:cNvSpPr txBox="1"/>
          <p:nvPr/>
        </p:nvSpPr>
        <p:spPr>
          <a:xfrm>
            <a:off x="2586036" y="4549365"/>
            <a:ext cx="6029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dirty="0"/>
              <a:t>Giáo viên :Lê Thị Tuyết Mai</a:t>
            </a:r>
          </a:p>
          <a:p>
            <a:pPr algn="ctr"/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AE756-78B8-45A5-B601-885A0ADF3D13}"/>
              </a:ext>
            </a:extLst>
          </p:cNvPr>
          <p:cNvSpPr txBox="1"/>
          <p:nvPr/>
        </p:nvSpPr>
        <p:spPr>
          <a:xfrm>
            <a:off x="2668615" y="6218456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vi-V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Mở ảnh">
            <a:extLst>
              <a:ext uri="{FF2B5EF4-FFF2-40B4-BE49-F238E27FC236}">
                <a16:creationId xmlns:a16="http://schemas.microsoft.com/office/drawing/2014/main" id="{B036F44B-DF42-41E0-96F5-DDD0C99D1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9" y="845899"/>
            <a:ext cx="16573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6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12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125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125" fill="hold">
                                          <p:stCondLst>
                                            <p:cond delay="3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6C1BD0-3A7C-4D2E-A4CA-F24D67C9390D}"/>
              </a:ext>
            </a:extLst>
          </p:cNvPr>
          <p:cNvSpPr txBox="1"/>
          <p:nvPr/>
        </p:nvSpPr>
        <p:spPr>
          <a:xfrm>
            <a:off x="1938217" y="866312"/>
            <a:ext cx="8576072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vi-VN" altLang="en-US" sz="3200" b="1" dirty="0"/>
              <a:t> . Kiến thức:</a:t>
            </a:r>
          </a:p>
          <a:p>
            <a:r>
              <a:rPr lang="vi-VN" altLang="en-US" sz="3200" dirty="0"/>
              <a:t>- Trẻ thuộc lời bài hát, cảm nhận được giai điệu âm thanh của bài hát.</a:t>
            </a:r>
          </a:p>
          <a:p>
            <a:r>
              <a:rPr lang="vi-VN" altLang="en-US" sz="3200" b="1" dirty="0"/>
              <a:t>2. Kỹ năng:</a:t>
            </a:r>
          </a:p>
          <a:p>
            <a:r>
              <a:rPr lang="vi-VN" altLang="en-US" sz="3200" dirty="0"/>
              <a:t>- Phát triển kỹ năng tai nghe, rèn luyện khả năng cảm thụ âm nhạc cho trẻ.</a:t>
            </a:r>
          </a:p>
          <a:p>
            <a:r>
              <a:rPr lang="vi-VN" altLang="en-US" sz="3200" dirty="0"/>
              <a:t>- Trẻ biết lắng nghe đúng giai điệu.</a:t>
            </a:r>
          </a:p>
          <a:p>
            <a:r>
              <a:rPr lang="vi-VN" altLang="en-US" sz="3200" b="1" dirty="0"/>
              <a:t>3.  Thái độ:</a:t>
            </a:r>
          </a:p>
          <a:p>
            <a:r>
              <a:rPr lang="vi-VN" altLang="en-US" sz="3200" dirty="0"/>
              <a:t>- Thông qua bài học góp phần giáo dục cho trẻ thêm yêu quý gia đình của mình.</a:t>
            </a:r>
          </a:p>
          <a:p>
            <a:r>
              <a:rPr lang="vi-VN" altLang="en-US" sz="3200" dirty="0"/>
              <a:t>- Trẻ yêu thích ca hát</a:t>
            </a:r>
            <a:b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472B9E-652B-432D-950E-F9ED8E78B4E7}"/>
              </a:ext>
            </a:extLst>
          </p:cNvPr>
          <p:cNvSpPr txBox="1"/>
          <p:nvPr/>
        </p:nvSpPr>
        <p:spPr>
          <a:xfrm>
            <a:off x="2302669" y="2328127"/>
            <a:ext cx="75866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r>
              <a:rPr lang="vi-VN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1:ỔN ĐỊNH TỔ CHỨC</a:t>
            </a:r>
          </a:p>
          <a:p>
            <a:pPr algn="ctr"/>
            <a:endParaRPr lang="vi-VN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1:Tài năng tỏa sáng</a:t>
            </a:r>
          </a:p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2:Quà tặng âm nhạc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48D5A-356A-44A2-9041-8E2E6E330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0E5C9C-C98F-4E87-A3CA-F236047C615C}"/>
              </a:ext>
            </a:extLst>
          </p:cNvPr>
          <p:cNvSpPr txBox="1"/>
          <p:nvPr/>
        </p:nvSpPr>
        <p:spPr>
          <a:xfrm>
            <a:off x="3020232" y="277070"/>
            <a:ext cx="61489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kern="10" spc="696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1.Phương pháp và hình thức tổ chức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3B759-74D4-47CD-9355-F588D38BFEE1}"/>
              </a:ext>
            </a:extLst>
          </p:cNvPr>
          <p:cNvSpPr txBox="1"/>
          <p:nvPr/>
        </p:nvSpPr>
        <p:spPr>
          <a:xfrm>
            <a:off x="3020232" y="2816226"/>
            <a:ext cx="614895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</a:rPr>
              <a:t>2.1 </a:t>
            </a:r>
            <a:r>
              <a:rPr lang="en-US" altLang="en-US" sz="4000" dirty="0" err="1">
                <a:solidFill>
                  <a:srgbClr val="FF0000"/>
                </a:solidFill>
              </a:rPr>
              <a:t>Phần</a:t>
            </a:r>
            <a:r>
              <a:rPr lang="en-US" altLang="en-US" sz="4000" dirty="0">
                <a:solidFill>
                  <a:srgbClr val="FF0000"/>
                </a:solidFill>
              </a:rPr>
              <a:t> 2: </a:t>
            </a:r>
            <a:r>
              <a:rPr lang="en-US" altLang="en-US" sz="4000" dirty="0" err="1">
                <a:solidFill>
                  <a:srgbClr val="FF0000"/>
                </a:solidFill>
              </a:rPr>
              <a:t>Tài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năng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tỏa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sáng</a:t>
            </a:r>
            <a:endParaRPr lang="en-US" altLang="en-US" sz="4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</a:rPr>
              <a:t>- </a:t>
            </a:r>
            <a:r>
              <a:rPr lang="en-US" altLang="en-US" sz="4000" dirty="0" err="1">
                <a:solidFill>
                  <a:srgbClr val="0000FF"/>
                </a:solidFill>
              </a:rPr>
              <a:t>Hát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và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vận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động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minh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họa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Mẹ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yêu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không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nào</a:t>
            </a:r>
            <a:r>
              <a:rPr lang="en-US" altLang="en-US" sz="4000" dirty="0">
                <a:solidFill>
                  <a:srgbClr val="0000FF"/>
                </a:solidFill>
              </a:rPr>
              <a:t> 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</a:rPr>
              <a:t>- </a:t>
            </a:r>
            <a:r>
              <a:rPr lang="en-US" altLang="en-US" sz="4000" dirty="0" err="1">
                <a:solidFill>
                  <a:srgbClr val="0000FF"/>
                </a:solidFill>
              </a:rPr>
              <a:t>Sáng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tác</a:t>
            </a:r>
            <a:r>
              <a:rPr lang="en-US" altLang="en-US" sz="4000" dirty="0">
                <a:solidFill>
                  <a:srgbClr val="0000FF"/>
                </a:solidFill>
              </a:rPr>
              <a:t>: Lê </a:t>
            </a:r>
            <a:r>
              <a:rPr lang="en-US" altLang="en-US" sz="4000" dirty="0" err="1">
                <a:solidFill>
                  <a:srgbClr val="0000FF"/>
                </a:solidFill>
              </a:rPr>
              <a:t>Xuân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Thọ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935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708DE8-71F0-4207-B12F-56E567625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163AD-0B9B-43E3-BF1E-F70E7B1DA6D8}"/>
              </a:ext>
            </a:extLst>
          </p:cNvPr>
          <p:cNvSpPr txBox="1"/>
          <p:nvPr/>
        </p:nvSpPr>
        <p:spPr>
          <a:xfrm>
            <a:off x="2309247" y="3093225"/>
            <a:ext cx="7873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60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Qùa</a:t>
            </a:r>
            <a:r>
              <a:rPr lang="en-US" sz="60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60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60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60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6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AB2411-8FBF-4732-BA6A-4C73E12F2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32B95B-22FF-4FE6-A0C4-4827E3C49C06}"/>
              </a:ext>
            </a:extLst>
          </p:cNvPr>
          <p:cNvSpPr txBox="1"/>
          <p:nvPr/>
        </p:nvSpPr>
        <p:spPr>
          <a:xfrm>
            <a:off x="2642461" y="1836550"/>
            <a:ext cx="9058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en-US" sz="7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7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tặng</a:t>
            </a:r>
            <a:r>
              <a:rPr lang="en-US" sz="7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7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nhạc</a:t>
            </a:r>
            <a:endParaRPr lang="en-US" sz="7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8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13C40-A154-4E0D-937B-1530AD036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99"/>
            <a:ext cx="12192000" cy="682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5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ình động cảm ơn đẹp, dễ thương tạo cảm giác nhẹ nhàng, vui vẻ">
            <a:extLst>
              <a:ext uri="{FF2B5EF4-FFF2-40B4-BE49-F238E27FC236}">
                <a16:creationId xmlns:a16="http://schemas.microsoft.com/office/drawing/2014/main" id="{D1D2AC93-1A52-4797-9B8F-55C1CD16FD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ình động cảm ơn đẹp, dễ thương tạo cảm giác nhẹ nhàng, vui vẻ">
            <a:extLst>
              <a:ext uri="{FF2B5EF4-FFF2-40B4-BE49-F238E27FC236}">
                <a16:creationId xmlns:a16="http://schemas.microsoft.com/office/drawing/2014/main" id="{2F52ED98-8AF1-40BA-A284-719113745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DE0E7A8-70C1-4310-8431-F87E58E24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840158"/>
            <a:ext cx="6991350" cy="57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6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</TotalTime>
  <Words>218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Administrator</cp:lastModifiedBy>
  <cp:revision>10</cp:revision>
  <dcterms:created xsi:type="dcterms:W3CDTF">2021-12-02T18:34:29Z</dcterms:created>
  <dcterms:modified xsi:type="dcterms:W3CDTF">2025-10-07T13:46:48Z</dcterms:modified>
</cp:coreProperties>
</file>