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  <p:sldId id="268" r:id="rId3"/>
    <p:sldId id="256" r:id="rId4"/>
    <p:sldId id="257" r:id="rId5"/>
    <p:sldId id="258" r:id="rId6"/>
    <p:sldId id="259" r:id="rId7"/>
    <p:sldId id="261" r:id="rId8"/>
    <p:sldId id="260" r:id="rId9"/>
    <p:sldId id="262" r:id="rId10"/>
    <p:sldId id="263" r:id="rId11"/>
    <p:sldId id="264" r:id="rId12"/>
    <p:sldId id="265" r:id="rId13"/>
    <p:sldId id="266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3" autoAdjust="0"/>
    <p:restoredTop sz="94660"/>
  </p:normalViewPr>
  <p:slideViewPr>
    <p:cSldViewPr snapToGrid="0">
      <p:cViewPr varScale="1">
        <p:scale>
          <a:sx n="73" d="100"/>
          <a:sy n="73" d="100"/>
        </p:scale>
        <p:origin x="49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52486B-4388-4738-8430-3051FFA965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DDAFB8-CF96-4E95-B601-91BC54F73E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0000EB-4A2B-4A12-8B4D-8778F6FBC4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1D139-57F2-44D8-BEA0-8E0C269C538B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39C6FF-6F77-42C2-B66E-DF1A8840D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E0C980-857F-4800-8A68-9707BE9EC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A506B-C20C-4819-AE53-6529442CBA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389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67E07-ABD2-4546-B9A5-541065EA3B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FE5535-CA1C-4EB0-8E72-F4C4B081CC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C9AC1B-41BB-4BB8-A52A-3F779A88EA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1D139-57F2-44D8-BEA0-8E0C269C538B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2C4D73-3E14-449E-8906-E62D8DED9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279B39-EF04-40D2-871C-9B8D822C0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A506B-C20C-4819-AE53-6529442CBA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889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CE0CDC8-35F1-45BF-938B-A4EC8302B7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CD0344-8250-4AB3-960D-1101F46D3D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7EEDF2-8721-4693-968C-50FD14F7F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1D139-57F2-44D8-BEA0-8E0C269C538B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82B17E-F242-40EF-BBC8-91DD5CDD45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6402DB-1172-422B-AE90-5A4E2365F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A506B-C20C-4819-AE53-6529442CBA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216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9C965A-8E90-41E0-BE98-609922D187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B0812-163D-43C9-9E5B-71DF41D884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C49D89-BEB3-49DA-841E-4196131A0F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1D139-57F2-44D8-BEA0-8E0C269C538B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C56AE5-78D3-4E98-AD58-10B406C96E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E3B846-A06A-4C02-B4D2-BE9BAF83F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A506B-C20C-4819-AE53-6529442CBA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1375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DCE6FF-1588-49E6-ABEE-7B996FCA8C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B750B4-5807-4C2A-883F-A4796D47CB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4E00F0-CCE6-4309-A014-3E20B9ED05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1D139-57F2-44D8-BEA0-8E0C269C538B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8D471B-F28E-419A-8982-EC2D9F760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D5DD8E-13F8-4CF3-A17A-601A73869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A506B-C20C-4819-AE53-6529442CBA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4481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E6BA3B-3618-44DE-991D-C8971001D7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19DE22-6EFB-4C49-85DF-4144E9CF18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EE51D1-CC45-4D9A-A63F-360297E2AA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5D5F92-3278-43AF-AE3E-F2208814F6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1D139-57F2-44D8-BEA0-8E0C269C538B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0724C9-8BA0-4DF9-9FE9-E88DDDD84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15EC9F-35A6-4DF6-9A63-439F4F485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A506B-C20C-4819-AE53-6529442CBA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631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A183E6-E0B0-494B-8D00-C9F02F8D7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DFFD53-96DC-4B16-A046-3665390A41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A80649-9C94-47E5-AD77-F33AB9EFCD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BCFF63-A3B3-4DCF-8EF7-41207F126F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9183F9-FF80-4DF3-81C1-E0CC9C76AA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752E151-9520-4393-BE32-DABEAE3AC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1D139-57F2-44D8-BEA0-8E0C269C538B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A5A1CF4-C739-4206-9319-A477F4A04D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368EBC4-6267-483F-888C-77A103B39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A506B-C20C-4819-AE53-6529442CBA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460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77427B-D9BF-4FF4-A465-092621AF6C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86CC51-5286-4BC0-BFE8-1103FDE9A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1D139-57F2-44D8-BEA0-8E0C269C538B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915F10-68F9-46D3-8DE0-3B899FF92A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0679C9-8614-4F01-A0F5-AEEBBE209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A506B-C20C-4819-AE53-6529442CBA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4215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E83D0F7-C9A3-49B8-83B4-8AFB751C62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1D139-57F2-44D8-BEA0-8E0C269C538B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9CBEB8-1FC7-4D23-84B6-A89CA6E26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732AC5-F647-4A59-B4DB-F42D32A32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A506B-C20C-4819-AE53-6529442CBA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265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11F5E7-0EFC-4C55-BED3-3CF51F09D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D01E4A-835C-4709-A9CE-794C0E13DB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78E66E-D6EF-4F76-85CB-12DE279473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2D5C9E-BFEE-420E-A19C-548F1324E0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1D139-57F2-44D8-BEA0-8E0C269C538B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7F1B5B-D513-44CA-9E14-D094E64FB6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B9744A-5725-4450-9690-D531F46F4E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A506B-C20C-4819-AE53-6529442CBA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1285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8D6441-D0B0-42E3-AC41-43438382EC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0B20DC5-ACCC-4CE6-BE42-ED7D944C25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B26B80-BB38-40C2-9CEE-00E4F94CB6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8260A9-7FA2-4BD8-9C18-1F95A0AF7A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1D139-57F2-44D8-BEA0-8E0C269C538B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17EEBA-5A9B-4F25-A2F8-667F0DBB7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3B3CB2-F569-4979-98D6-97D2ACCA8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A506B-C20C-4819-AE53-6529442CBA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5052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710D8D-E214-48EB-A6E1-D4910A13F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CF6054-15AE-4841-B318-DBAAC71BE6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79078D-40EB-49AB-8D0C-7D6572F1DF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51D139-57F2-44D8-BEA0-8E0C269C538B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1B0F52-17F3-43F0-AB54-1F05EC6C08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FF7978-7D07-41A7-811A-CDA8DF49A7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0A506B-C20C-4819-AE53-6529442CBA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878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4815025-7BB1-4AC0-8356-A3E4C1A920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D7FAA1DC-C1B4-47EC-9B39-8E7976D1AB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00" y="1433383"/>
            <a:ext cx="10668000" cy="2387600"/>
          </a:xfrm>
        </p:spPr>
        <p:txBody>
          <a:bodyPr>
            <a:normAutofit/>
          </a:bodyPr>
          <a:lstStyle/>
          <a:p>
            <a:r>
              <a:rPr lang="en-US" sz="5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QUEN VỚI TOÁN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1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B7BBEE5C-8A10-4EDD-9068-D3F5015361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55932"/>
            <a:ext cx="9144000" cy="1655762"/>
          </a:xfrm>
        </p:spPr>
        <p:txBody>
          <a:bodyPr>
            <a:normAutofit/>
          </a:bodyPr>
          <a:lstStyle/>
          <a:p>
            <a:r>
              <a:rPr lang="en-US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PH</a:t>
            </a:r>
            <a:r>
              <a:rPr lang="vi-V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 VIỆT H</a:t>
            </a:r>
            <a:r>
              <a:rPr lang="vi-V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</a:p>
          <a:p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 MẦM NON TH</a:t>
            </a:r>
            <a:r>
              <a:rPr lang="vi-V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ỢNG THANH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9B01FFA-4F3E-4AEE-8AE5-A7093744A85A}"/>
              </a:ext>
            </a:extLst>
          </p:cNvPr>
          <p:cNvSpPr/>
          <p:nvPr/>
        </p:nvSpPr>
        <p:spPr>
          <a:xfrm>
            <a:off x="3545633" y="3430555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D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ạy trẻ nhân biết sự khác nhau về số lượng giữa 2 nhóm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MGN B1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(4-5 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tuổi)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/>
          <p:nvPr/>
        </p:nvPicPr>
        <p:blipFill>
          <a:blip r:embed="rId3"/>
          <a:stretch>
            <a:fillRect/>
          </a:stretch>
        </p:blipFill>
        <p:spPr>
          <a:xfrm>
            <a:off x="5381898" y="1177761"/>
            <a:ext cx="1207382" cy="994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375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E84408-6358-4817-B340-248FC81D5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178775-F51C-4287-B22E-20129456FE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E0D37C-C6FC-4C1D-9C53-7833FA2A6C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371"/>
            <a:ext cx="12192000" cy="6779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8147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D9E981-CEFC-4813-A786-2C148AE07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BC926B-270E-4420-978E-BDC6242516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D89F95-1F85-4655-9CD6-3F7F63E17A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522"/>
            <a:ext cx="12192000" cy="6788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0522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8DF4A5-E16E-4C05-815F-2B64BC53B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DCD2BF-9234-4EAF-9BBC-7DCB47C65E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D7F3C5-B74D-4A3C-89E9-04C591357C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70" y="0"/>
            <a:ext cx="120576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1213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2128DA-6D65-45A5-9C33-71B471C73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35C928-B699-45C8-85DB-4F4C9F40A9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A8273E-863D-4110-9D7E-7FCF0FA4FE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80"/>
            <a:ext cx="12192000" cy="684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5413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90F034-2DF9-4B8B-8DF2-49DA7FC451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A0BED6-17A0-4AE6-8BA5-E65BB08558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CC5879-FA28-40F6-9D74-37E64AFDEB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559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36F487-C4CE-4674-9F24-5104727AED6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B88911-1269-47A3-B313-70FDA147DA9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5F1A33-271C-401E-ABC1-FAB868FA11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226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36F487-C4CE-4674-9F24-5104727AED6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B88911-1269-47A3-B313-70FDA147DA9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1B7EB5-3325-49A3-85D6-6940FA4274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0" y="0"/>
            <a:ext cx="121742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6476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BB2324-77C6-4210-888E-AF0EA5E2D5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DAA533-908E-40B6-8AF6-6DC9D6F8B5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6F9E92-3800-48A8-ABA9-1DDAF6C444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3" y="0"/>
            <a:ext cx="121691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4186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12A852-D097-4994-A225-B7B748A960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D44EFE-7231-47E0-AFBA-0EA1E7DFF7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3299F8-4BB9-467A-A6F0-5F708F2619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836"/>
            <a:ext cx="12192000" cy="6824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1881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9AD0AA-D4CF-4865-8C6F-E0CA01970D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2072CE-347E-4D80-9D80-4C36FDCD8C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71D930-FFAA-493C-9EED-B73517A5F2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573"/>
            <a:ext cx="12192000" cy="6828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898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91B47B-9B00-4A2D-818C-68F1EA60D8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669E19-65AA-4A2F-BF7D-649BBD3E00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1044FA-D33E-41CA-A1DB-B62A4D66E9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74"/>
            <a:ext cx="12192000" cy="6839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6024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1220E-FF23-460C-8762-60553F610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717223-F0F8-43C7-9464-A6C28E4F87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575901-DB6C-4A46-AC4D-4548634250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15" y="0"/>
            <a:ext cx="121195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2095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38</Words>
  <Application>Microsoft Office PowerPoint</Application>
  <PresentationFormat>Widescreen</PresentationFormat>
  <Paragraphs>4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Office Theme</vt:lpstr>
      <vt:lpstr>LÀM QUEN VỚI TOÁN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Hoàng Mạnh Hà</dc:creator>
  <cp:lastModifiedBy>ADMIN</cp:lastModifiedBy>
  <cp:revision>5</cp:revision>
  <dcterms:created xsi:type="dcterms:W3CDTF">2025-09-23T16:18:48Z</dcterms:created>
  <dcterms:modified xsi:type="dcterms:W3CDTF">2025-09-24T14:54:27Z</dcterms:modified>
</cp:coreProperties>
</file>