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70" r:id="rId11"/>
    <p:sldId id="269" r:id="rId12"/>
    <p:sldId id="271" r:id="rId13"/>
    <p:sldId id="272" r:id="rId14"/>
    <p:sldId id="273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454B-0D9A-4472-8741-3C9C4349C99A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0B6FC-3AB9-474A-967E-1C1E3EE43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B6FC-3AB9-474A-967E-1C1E3EE43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480F-2E52-4516-A8C6-0B8B56E14E7F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5375" y="0"/>
            <a:ext cx="486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chemeClr val="accent5"/>
                </a:solidFill>
                <a:latin typeface="#9Slide03 Bebas Neue Bold" panose="020B0606020202050201" pitchFamily="34" charset="0"/>
              </a:rPr>
              <a:t>UBND </a:t>
            </a:r>
            <a:r>
              <a:rPr lang="en-US" sz="2400" b="1">
                <a:solidFill>
                  <a:schemeClr val="accent5"/>
                </a:solidFill>
                <a:latin typeface="#9Slide03 Bebas Neue Bold" panose="020B0606020202050201" pitchFamily="34" charset="0"/>
              </a:rPr>
              <a:t>PHƯỜNG VIỆT HƯNG</a:t>
            </a:r>
            <a:endParaRPr lang="vi-VN" sz="2400" b="1" dirty="0">
              <a:solidFill>
                <a:schemeClr val="accent5"/>
              </a:solidFill>
              <a:latin typeface="#9Slide03 Bebas Neue Bold" panose="020B0606020202050201" pitchFamily="34" charset="0"/>
            </a:endParaRPr>
          </a:p>
          <a:p>
            <a:pPr algn="ctr"/>
            <a:r>
              <a:rPr lang="vi-VN" sz="2400" dirty="0">
                <a:solidFill>
                  <a:schemeClr val="accent5"/>
                </a:solidFill>
                <a:latin typeface="#9Slide03 Bebas Neue Bold" panose="020B0606020202050201" pitchFamily="34" charset="0"/>
              </a:rPr>
              <a:t>Trường mầm </a:t>
            </a:r>
            <a:r>
              <a:rPr lang="vi-VN" sz="2400">
                <a:solidFill>
                  <a:schemeClr val="accent5"/>
                </a:solidFill>
                <a:latin typeface="#9Slide03 Bebas Neue Bold" panose="020B0606020202050201" pitchFamily="34" charset="0"/>
              </a:rPr>
              <a:t>non </a:t>
            </a:r>
            <a:r>
              <a:rPr lang="en-US" sz="2400" b="1">
                <a:solidFill>
                  <a:schemeClr val="accent5"/>
                </a:solidFill>
                <a:latin typeface="#9Slide03 Bebas Neue Bold" panose="020B0606020202050201" pitchFamily="34" charset="0"/>
              </a:rPr>
              <a:t>Thượng Thanh</a:t>
            </a:r>
            <a:endParaRPr lang="en-US" sz="2400" b="1" dirty="0">
              <a:solidFill>
                <a:schemeClr val="accent5"/>
              </a:solidFill>
              <a:latin typeface="#9Slide03 Bebas Neue Bold" panose="020B060602020205020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053" y="2204759"/>
            <a:ext cx="60275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Lĩnh vực: phát triển ngôn ngữ</a:t>
            </a:r>
          </a:p>
          <a:p>
            <a:pPr algn="ctr"/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Làm quen với văn học </a:t>
            </a:r>
          </a:p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856383" y="3427682"/>
            <a:ext cx="5418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Bài thơ: Đi dép</a:t>
            </a:r>
          </a:p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Lứa tuổi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: </a:t>
            </a:r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trẻ </a:t>
            </a:r>
            <a:r>
              <a:rPr lang="en-US" sz="2800" b="1">
                <a:solidFill>
                  <a:schemeClr val="accent5"/>
                </a:solidFill>
                <a:latin typeface="+mj-lt"/>
              </a:rPr>
              <a:t>( 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24 – 36</a:t>
            </a:r>
            <a:r>
              <a:rPr lang="en-US" sz="2800" b="1">
                <a:solidFill>
                  <a:schemeClr val="accent5"/>
                </a:solidFill>
                <a:latin typeface="+mj-lt"/>
              </a:rPr>
              <a:t> 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tháng</a:t>
            </a:r>
            <a:r>
              <a:rPr lang="en-US" sz="2800" b="1">
                <a:solidFill>
                  <a:schemeClr val="accent5"/>
                </a:solidFill>
                <a:latin typeface="+mj-lt"/>
              </a:rPr>
              <a:t>)</a:t>
            </a:r>
            <a:endParaRPr lang="vi-VN" sz="2800" b="1" dirty="0">
              <a:solidFill>
                <a:schemeClr val="accent5"/>
              </a:solidFill>
              <a:latin typeface="+mj-lt"/>
            </a:endParaRPr>
          </a:p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Người dạy</a:t>
            </a:r>
            <a:r>
              <a:rPr lang="vi-VN" sz="2800" b="1">
                <a:solidFill>
                  <a:schemeClr val="accent5"/>
                </a:solidFill>
                <a:latin typeface="+mj-lt"/>
              </a:rPr>
              <a:t>: </a:t>
            </a:r>
            <a:r>
              <a:rPr lang="en-US" sz="28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Khoa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8286" y="6488668"/>
            <a:ext cx="273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+mj-lt"/>
              </a:rPr>
              <a:t>Năm học</a:t>
            </a:r>
            <a:r>
              <a:rPr lang="vi-VN" b="1">
                <a:solidFill>
                  <a:srgbClr val="0070C0"/>
                </a:solidFill>
                <a:latin typeface="+mj-lt"/>
              </a:rPr>
              <a:t>: 202</a:t>
            </a:r>
            <a:r>
              <a:rPr lang="en-US" b="1">
                <a:solidFill>
                  <a:srgbClr val="0070C0"/>
                </a:solidFill>
                <a:latin typeface="+mj-lt"/>
              </a:rPr>
              <a:t>5</a:t>
            </a:r>
            <a:r>
              <a:rPr lang="vi-VN" b="1">
                <a:solidFill>
                  <a:srgbClr val="0070C0"/>
                </a:solidFill>
                <a:latin typeface="+mj-lt"/>
              </a:rPr>
              <a:t> - 202</a:t>
            </a:r>
            <a:r>
              <a:rPr lang="en-US" b="1">
                <a:solidFill>
                  <a:srgbClr val="0070C0"/>
                </a:solidFill>
                <a:latin typeface="+mj-lt"/>
              </a:rPr>
              <a:t>6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6AD2B5-6A8C-A1E9-B7EE-82EEA1A83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07" y="817780"/>
            <a:ext cx="1268558" cy="11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55" y="984431"/>
            <a:ext cx="8733267" cy="48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5553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6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5218" y="2890391"/>
            <a:ext cx="613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Trong bài thơ bạn nhỏ đang làm gì vậy các con?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16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35" y="923231"/>
            <a:ext cx="8934708" cy="50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682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48" y="1165412"/>
            <a:ext cx="7770066" cy="436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944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31" y="1053360"/>
            <a:ext cx="8458716" cy="47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6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06" y="466137"/>
            <a:ext cx="9256164" cy="59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1253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175" cy="6858000"/>
          </a:xfrm>
          <a:prstGeom prst="rect">
            <a:avLst/>
          </a:prstGeom>
        </p:spPr>
      </p:pic>
      <p:pic>
        <p:nvPicPr>
          <p:cNvPr id="1026" name="Picture 2" descr="Poems wearing sandals - Poetry of preschool stories - Reading poems to  children [GianggiangTV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38" y="903838"/>
            <a:ext cx="6096000" cy="49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9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212" y="615820"/>
            <a:ext cx="517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Mục đích – yêu cầu: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469" y="2103042"/>
            <a:ext cx="8415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1. Kiến thức: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biết tên bài thơ “Đi dép”, tên tác giả Nguyễn Thị Thảo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hiểu nội dung bài thơ, hiểu nghĩa từ “êm êm”</a:t>
            </a:r>
          </a:p>
          <a:p>
            <a:r>
              <a:rPr lang="vi-VN" sz="2400" dirty="0">
                <a:latin typeface="+mj-lt"/>
              </a:rPr>
              <a:t>2. Kĩ năng: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đọc thuộc bài thơ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Luyện khả năng ghi nhớ và chú ý cho trẻ.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Phát triển vốn từ, luyện phát âm cho trẻ.</a:t>
            </a:r>
          </a:p>
          <a:p>
            <a:r>
              <a:rPr lang="vi-VN" sz="2400" dirty="0">
                <a:latin typeface="+mj-lt"/>
              </a:rPr>
              <a:t>3. Thái độ: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biết giữ gìn đôi dép và luôn đi dép để giữ cho đôi chân sạch sẽ.</a:t>
            </a:r>
          </a:p>
          <a:p>
            <a:pPr marL="285750" indent="-285750">
              <a:buFontTx/>
              <a:buChar char="-"/>
            </a:pPr>
            <a:r>
              <a:rPr lang="vi-VN" sz="2400" dirty="0">
                <a:latin typeface="+mj-lt"/>
              </a:rPr>
              <a:t>Trẻ hứng thú tham gia vào hoạt động.</a:t>
            </a:r>
          </a:p>
        </p:txBody>
      </p:sp>
    </p:spTree>
    <p:extLst>
      <p:ext uri="{BB962C8B-B14F-4D97-AF65-F5344CB8AC3E}">
        <p14:creationId xmlns:p14="http://schemas.microsoft.com/office/powerpoint/2010/main" val="21485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" y="0"/>
            <a:ext cx="12192000" cy="6903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320" y="1688840"/>
            <a:ext cx="5579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Ai muốn chân sạch </a:t>
            </a:r>
          </a:p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Phải dùng đến tôi</a:t>
            </a:r>
          </a:p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Nhưng phải một đôi</a:t>
            </a:r>
          </a:p>
          <a:p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Đôi gì thế nhỉ</a:t>
            </a:r>
          </a:p>
          <a:p>
            <a:pPr algn="r"/>
            <a:r>
              <a:rPr lang="vi-VN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đôi gì?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04368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3883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9672" y="4058816"/>
            <a:ext cx="4767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thơ: “Đi dép”</a:t>
            </a:r>
          </a:p>
          <a:p>
            <a:r>
              <a:rPr lang="vi-VN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Tác giả: Nguyễn Thị Thảo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1028" name="Picture 4" descr="BÀI THƠ: ĐI D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15" y="0"/>
            <a:ext cx="6077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0447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04"/>
            <a:ext cx="1224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684" y="2430236"/>
            <a:ext cx="65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Cô vừa đọc cho các con nghe bài thơ gì?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825" y="4581799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Bài thơ do ai sáng tác?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890088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49" y="0"/>
            <a:ext cx="1224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530" y="2752530"/>
            <a:ext cx="664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+mj-lt"/>
              </a:rPr>
              <a:t>Bài thơ Đi dép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4922" y="4716900"/>
            <a:ext cx="570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Tác giả Nguyễn Thị Thảo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92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2052" name="Picture 4" descr="Đi Dép | Bài thơ Đi Dép (Nguyễn Thị Thả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2" y="590931"/>
            <a:ext cx="10090911" cy="5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403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228</Words>
  <Application>Microsoft Office PowerPoint</Application>
  <PresentationFormat>Widescreen</PresentationFormat>
  <Paragraphs>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#9Slide03 Bebas Neue 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11</cp:revision>
  <dcterms:created xsi:type="dcterms:W3CDTF">2024-11-21T13:44:31Z</dcterms:created>
  <dcterms:modified xsi:type="dcterms:W3CDTF">2025-09-16T15:00:35Z</dcterms:modified>
</cp:coreProperties>
</file>