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56" r:id="rId3"/>
    <p:sldId id="338" r:id="rId4"/>
    <p:sldId id="339" r:id="rId5"/>
    <p:sldId id="340" r:id="rId6"/>
    <p:sldId id="342" r:id="rId7"/>
    <p:sldId id="343" r:id="rId8"/>
    <p:sldId id="344" r:id="rId9"/>
    <p:sldId id="345" r:id="rId10"/>
    <p:sldId id="346" r:id="rId11"/>
    <p:sldId id="347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FF66"/>
    <a:srgbClr val="FF3399"/>
    <a:srgbClr val="FF9900"/>
    <a:srgbClr val="99FF33"/>
    <a:srgbClr val="FFFF66"/>
    <a:srgbClr val="FFFF00"/>
    <a:srgbClr val="C0C0C0"/>
    <a:srgbClr val="FF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>
      <p:cViewPr varScale="1">
        <p:scale>
          <a:sx n="101" d="100"/>
          <a:sy n="101" d="100"/>
        </p:scale>
        <p:origin x="52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AF884-0A1D-49D4-8235-E5705843424C}" type="datetimeFigureOut">
              <a:rPr lang="en-US" smtClean="0"/>
              <a:t>9/10/2025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DA405-E73E-4B6B-B529-B591B2609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5A5ACB-C897-47C7-BFF4-1AD549D3CC3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DA405-E73E-4B6B-B529-B591B26091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7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102644"/>
            <a:ext cx="1588" cy="2276475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97811"/>
            <a:ext cx="7772400" cy="1073944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435EAE43-06C5-43E0-995D-42964982A5D9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02857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240FD14F-2B98-4B30-9B0B-FCF8548104D4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29385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9075"/>
            <a:ext cx="2057400" cy="4295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019800" cy="42957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801A7B01-F55B-4467-A966-E9F09CC8FC4B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49690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F480DCDF-2E31-461D-B03C-87C93F971C06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22287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1350"/>
            </a:lvl1pPr>
            <a:lvl2pPr marL="257175" indent="0">
              <a:buNone/>
              <a:defRPr sz="1125"/>
            </a:lvl2pPr>
            <a:lvl3pPr marL="514350" indent="0">
              <a:buNone/>
              <a:defRPr sz="1013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BDBC2FEE-B78B-447F-BBBC-7AF533050A51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80861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308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8E965825-D101-4308-8CC7-63823B4ED19C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88624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0" y="1260872"/>
            <a:ext cx="3868737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AC27D51A-C481-4FF0-BC61-2482A6228661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14540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558342AF-4660-4247-B746-5EA4C377B88A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43759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90C6C445-151C-4159-89B5-C6143D2E1B0C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993450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342900"/>
            <a:ext cx="2949575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4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1543050"/>
            <a:ext cx="2949575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46D40F58-EA88-4541-9BD2-3EF32A9ED3F2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95839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2" y="342900"/>
            <a:ext cx="2949575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4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2" y="1543050"/>
            <a:ext cx="2949575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4D555C38-6B4E-4262-99E0-461FBBB5346A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24502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075"/>
            <a:ext cx="82296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8750"/>
            <a:ext cx="8229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788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788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788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defRPr/>
            </a:pPr>
            <a:fld id="{B77BCD7B-0485-4C44-A9C9-CB5554A58B78}" type="slidenum">
              <a:rPr lang="en-US" altLang="en-US" smtClean="0"/>
              <a:pPr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78712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257175" algn="l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514350" algn="l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771525" algn="l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028700" algn="l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1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1575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135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1125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1125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13.png"/><Relationship Id="rId4" Type="http://schemas.openxmlformats.org/officeDocument/2006/relationships/image" Target="../media/image34.jpeg"/><Relationship Id="rId9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1.m4a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microsoft.com/office/2007/relationships/media" Target="../media/media1.m4a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2.m4a"/><Relationship Id="rId7" Type="http://schemas.openxmlformats.org/officeDocument/2006/relationships/image" Target="../media/image16.png"/><Relationship Id="rId2" Type="http://schemas.microsoft.com/office/2007/relationships/media" Target="../media/media2.m4a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media3.m4a"/><Relationship Id="rId7" Type="http://schemas.microsoft.com/office/2007/relationships/hdphoto" Target="../media/hdphoto4.wdp"/><Relationship Id="rId2" Type="http://schemas.microsoft.com/office/2007/relationships/media" Target="../media/media3.m4a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3.pn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7.png"/><Relationship Id="rId11" Type="http://schemas.openxmlformats.org/officeDocument/2006/relationships/image" Target="../media/image13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6.wdp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3.png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1600201" y="2381859"/>
            <a:ext cx="52577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400" b="1" dirty="0">
                <a:solidFill>
                  <a:srgbClr val="0101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E02957-B443-4770-B0FB-62D859856596}"/>
              </a:ext>
            </a:extLst>
          </p:cNvPr>
          <p:cNvSpPr/>
          <p:nvPr/>
        </p:nvSpPr>
        <p:spPr>
          <a:xfrm>
            <a:off x="1969225" y="3088740"/>
            <a:ext cx="466646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3315287" y="3746424"/>
            <a:ext cx="215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35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2400" b="1" dirty="0">
              <a:solidFill>
                <a:srgbClr val="0101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516082" y="1006098"/>
            <a:ext cx="8077200" cy="220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1:1</a:t>
            </a:r>
          </a:p>
          <a:p>
            <a:pPr algn="ctr">
              <a:buNone/>
            </a:pP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Trần Thị Thu Hằng</a:t>
            </a:r>
          </a:p>
          <a:p>
            <a:pPr algn="ctr" defTabSz="51435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en-US" sz="24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0419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10" dirty="0">
                <a:solidFill>
                  <a:srgbClr val="0101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</a:p>
          <a:p>
            <a:pPr lvl="0"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10" dirty="0">
                <a:solidFill>
                  <a:srgbClr val="0101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THƯỢNG THANH</a:t>
            </a:r>
          </a:p>
          <a:p>
            <a:pPr lvl="0"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kern="10" dirty="0">
              <a:solidFill>
                <a:srgbClr val="0101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1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4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8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0" y="285750"/>
            <a:ext cx="84582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1:1?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58" y="1134702"/>
            <a:ext cx="1338015" cy="1338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00" y="1305104"/>
            <a:ext cx="1589167" cy="1123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83" y="2363843"/>
            <a:ext cx="1524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02" y="2472717"/>
            <a:ext cx="1122728" cy="1306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74" y="3873352"/>
            <a:ext cx="12954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74" y="3793553"/>
            <a:ext cx="1290828" cy="1290828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8320" y="72868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Ghép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đôi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8392">
        <p:cut/>
      </p:transition>
    </mc:Choice>
    <mc:Fallback xmlns="">
      <p:transition advTm="8392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143000" y="1123950"/>
            <a:ext cx="7162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9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184">
        <p14:reveal/>
      </p:transition>
    </mc:Choice>
    <mc:Fallback xmlns="">
      <p:transition spd="slow" advTm="1318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819" y="894194"/>
            <a:ext cx="6780404" cy="385170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1:1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Kĩ năng:</a:t>
            </a:r>
          </a:p>
          <a:p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đếm đến 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ghép được các đối tượng với nhau bằng cách xếp tương ứng 1-1</a:t>
            </a:r>
          </a:p>
          <a:p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trả lời được câu hỏi của cô rõ ràng mạch lạc.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độ: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br>
              <a:rPr lang="vi-VN" sz="1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45762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7857" l="3889" r="97778">
                        <a14:foregroundMark x1="62222" y1="28929" x2="62222" y2="28929"/>
                        <a14:foregroundMark x1="61111" y1="27500" x2="61111" y2="27500"/>
                        <a14:foregroundMark x1="70556" y1="90000" x2="70556" y2="90000"/>
                        <a14:foregroundMark x1="61667" y1="95000" x2="61667" y2="95000"/>
                        <a14:foregroundMark x1="66111" y1="93571" x2="66111" y2="9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23" y="1943553"/>
            <a:ext cx="1160318" cy="1804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44" b="93125" l="10625" r="90000">
                        <a14:foregroundMark x1="38750" y1="27656" x2="38750" y2="27656"/>
                        <a14:foregroundMark x1="53281" y1="28438" x2="53281" y2="28438"/>
                        <a14:foregroundMark x1="52500" y1="39531" x2="52500" y2="39531"/>
                        <a14:foregroundMark x1="39063" y1="39063" x2="39063" y2="39063"/>
                        <a14:foregroundMark x1="45156" y1="41563" x2="45156" y2="41563"/>
                        <a14:foregroundMark x1="47344" y1="40156" x2="47344" y2="40156"/>
                        <a14:foregroundMark x1="40781" y1="38438" x2="40781" y2="38438"/>
                        <a14:foregroundMark x1="31875" y1="46875" x2="31875" y2="46875"/>
                        <a14:foregroundMark x1="25156" y1="47031" x2="25156" y2="47031"/>
                        <a14:foregroundMark x1="71719" y1="37031" x2="71719" y2="37031"/>
                        <a14:foregroundMark x1="51094" y1="49375" x2="51094" y2="49375"/>
                        <a14:foregroundMark x1="43281" y1="61875" x2="43281" y2="6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443" y="3028950"/>
            <a:ext cx="1856173" cy="18561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17" b="97039" l="2326" r="98953">
                        <a14:foregroundMark x1="28953" y1="81569" x2="28953" y2="81569"/>
                        <a14:foregroundMark x1="32209" y1="81125" x2="32209" y2="81125"/>
                        <a14:foregroundMark x1="30930" y1="79867" x2="30930" y2="79867"/>
                        <a14:foregroundMark x1="31977" y1="78016" x2="31977" y2="78016"/>
                        <a14:foregroundMark x1="30581" y1="84530" x2="30581" y2="84530"/>
                        <a14:foregroundMark x1="62209" y1="89119" x2="62209" y2="89119"/>
                        <a14:foregroundMark x1="67442" y1="93042" x2="67442" y2="93042"/>
                        <a14:foregroundMark x1="59535" y1="92672" x2="59535" y2="92672"/>
                        <a14:foregroundMark x1="59186" y1="88897" x2="59186" y2="88897"/>
                        <a14:foregroundMark x1="57907" y1="90377" x2="57907" y2="90377"/>
                        <a14:foregroundMark x1="64419" y1="89933" x2="64419" y2="89933"/>
                        <a14:foregroundMark x1="62791" y1="47298" x2="62791" y2="47298"/>
                        <a14:foregroundMark x1="54302" y1="49963" x2="54302" y2="49963"/>
                        <a14:foregroundMark x1="50930" y1="48927" x2="50930" y2="48927"/>
                        <a14:foregroundMark x1="60814" y1="49741" x2="60814" y2="49741"/>
                        <a14:foregroundMark x1="62209" y1="45004" x2="62209" y2="450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8" y="145762"/>
            <a:ext cx="1109112" cy="1742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79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19150"/>
            <a:ext cx="51435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t="36660" r="55228" b="39625"/>
          <a:stretch/>
        </p:blipFill>
        <p:spPr>
          <a:xfrm rot="18739362">
            <a:off x="1908955" y="1704247"/>
            <a:ext cx="1581149" cy="2358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3" t="37738" r="46593" b="39625"/>
          <a:stretch/>
        </p:blipFill>
        <p:spPr>
          <a:xfrm rot="20115213">
            <a:off x="2652286" y="656790"/>
            <a:ext cx="1556950" cy="2335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7" t="37738" r="39321" b="39625"/>
          <a:stretch/>
        </p:blipFill>
        <p:spPr>
          <a:xfrm>
            <a:off x="3657600" y="55963"/>
            <a:ext cx="1349958" cy="2251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8" t="37738" r="30838" b="39625"/>
          <a:stretch/>
        </p:blipFill>
        <p:spPr>
          <a:xfrm rot="1077465">
            <a:off x="4449955" y="260444"/>
            <a:ext cx="1500753" cy="2251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4" t="38790" r="22432" b="38573"/>
          <a:stretch/>
        </p:blipFill>
        <p:spPr>
          <a:xfrm rot="1842034">
            <a:off x="5000580" y="926142"/>
            <a:ext cx="1500753" cy="2251131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95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635">
        <p:blinds dir="vert"/>
      </p:transition>
    </mc:Choice>
    <mc:Fallback xmlns="">
      <p:transition spd="slow" advTm="4563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657350"/>
            <a:ext cx="2667000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02" y="1657350"/>
            <a:ext cx="26670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95" y="1733550"/>
            <a:ext cx="26670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88" y="1726905"/>
            <a:ext cx="26670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8" y="500062"/>
            <a:ext cx="2057400" cy="1157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4" y="461962"/>
            <a:ext cx="2057400" cy="1157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3862"/>
            <a:ext cx="2057400" cy="1157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00062"/>
            <a:ext cx="2057400" cy="1157288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5341800"/>
      </p:ext>
    </p:extLst>
  </p:cSld>
  <p:clrMapOvr>
    <a:masterClrMapping/>
  </p:clrMapOvr>
  <p:transition spd="slow" advTm="3832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25" b="97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0" y="1962150"/>
            <a:ext cx="26670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25" b="97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62150"/>
            <a:ext cx="26670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25" b="97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15" y="2033920"/>
            <a:ext cx="266700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25" b="97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96263"/>
            <a:ext cx="2667000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4" y="517230"/>
            <a:ext cx="1552575" cy="1552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31" y="481345"/>
            <a:ext cx="1552575" cy="1552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379892"/>
            <a:ext cx="1552575" cy="1552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2" y="359070"/>
            <a:ext cx="1552575" cy="1552575"/>
          </a:xfrm>
          <a:prstGeom prst="rect">
            <a:avLst/>
          </a:prstGeom>
        </p:spPr>
      </p:pic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4324350"/>
            <a:ext cx="708422" cy="666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332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6501">
        <p14:honeycomb/>
      </p:transition>
    </mc:Choice>
    <mc:Fallback xmlns="">
      <p:transition spd="slow" advTm="365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428750"/>
            <a:ext cx="5943600" cy="64633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5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8157">
        <p14:prism/>
      </p:transition>
    </mc:Choice>
    <mc:Fallback xmlns="">
      <p:transition spd="slow" advTm="381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371600" y="57150"/>
            <a:ext cx="57912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1:1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08" y="864560"/>
            <a:ext cx="882835" cy="158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78" y="670737"/>
            <a:ext cx="1809750" cy="1809750"/>
          </a:xfrm>
          <a:prstGeom prst="rect">
            <a:avLst/>
          </a:prstGeom>
        </p:spPr>
      </p:pic>
      <p:sp>
        <p:nvSpPr>
          <p:cNvPr id="5" name="Minus 4"/>
          <p:cNvSpPr/>
          <p:nvPr/>
        </p:nvSpPr>
        <p:spPr bwMode="auto">
          <a:xfrm>
            <a:off x="1200150" y="1339259"/>
            <a:ext cx="914400" cy="9144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50260"/>
            <a:ext cx="1809750" cy="1809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82" y="802979"/>
            <a:ext cx="882835" cy="1581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31" y="802979"/>
            <a:ext cx="882835" cy="1581150"/>
          </a:xfrm>
          <a:prstGeom prst="rect">
            <a:avLst/>
          </a:prstGeom>
        </p:spPr>
      </p:pic>
      <p:sp>
        <p:nvSpPr>
          <p:cNvPr id="9" name="Minus 8"/>
          <p:cNvSpPr/>
          <p:nvPr/>
        </p:nvSpPr>
        <p:spPr bwMode="auto">
          <a:xfrm>
            <a:off x="5822764" y="1197935"/>
            <a:ext cx="914400" cy="9144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97" y="2992843"/>
            <a:ext cx="1809750" cy="1809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13" y="2958066"/>
            <a:ext cx="1809750" cy="1809750"/>
          </a:xfrm>
          <a:prstGeom prst="rect">
            <a:avLst/>
          </a:prstGeom>
        </p:spPr>
      </p:pic>
      <p:sp>
        <p:nvSpPr>
          <p:cNvPr id="12" name="Minus 11"/>
          <p:cNvSpPr/>
          <p:nvPr/>
        </p:nvSpPr>
        <p:spPr bwMode="auto">
          <a:xfrm>
            <a:off x="3052263" y="3413605"/>
            <a:ext cx="914400" cy="9144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00" y="3072366"/>
            <a:ext cx="882835" cy="15811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62600" y="2724150"/>
            <a:ext cx="3127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1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1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2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15503" y="41324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6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6776">
        <p:cut/>
      </p:transition>
    </mc:Choice>
    <mc:Fallback xmlns="">
      <p:transition advTm="16776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0" y="285750"/>
            <a:ext cx="84582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6" y="3028950"/>
            <a:ext cx="152400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52550"/>
            <a:ext cx="1524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70" y="1352550"/>
            <a:ext cx="1524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52550"/>
            <a:ext cx="15240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70" y="3028950"/>
            <a:ext cx="1524000" cy="1524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6096000" y="1014635"/>
            <a:ext cx="990600" cy="1066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096000" y="2363086"/>
            <a:ext cx="990600" cy="1066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484" y="872200"/>
            <a:ext cx="1398515" cy="13985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30" y="2244356"/>
            <a:ext cx="1414130" cy="14141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930" y="2215116"/>
            <a:ext cx="1443370" cy="14433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448" y="3716966"/>
            <a:ext cx="1345464" cy="13454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71" y="3625372"/>
            <a:ext cx="1405270" cy="1405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3687726"/>
            <a:ext cx="1405270" cy="140527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 bwMode="auto">
          <a:xfrm>
            <a:off x="6088026" y="3832594"/>
            <a:ext cx="990600" cy="1066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18364"/>
      </p:ext>
    </p:extLst>
  </p:cSld>
  <p:clrMapOvr>
    <a:masterClrMapping/>
  </p:clrMapOvr>
  <p:transition spd="slow" advTm="2978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0" y="285750"/>
            <a:ext cx="84582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1:1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2" b="89949" l="852" r="97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00350"/>
            <a:ext cx="198120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2" b="89949" l="852" r="97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52184"/>
            <a:ext cx="1981200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2" b="89949" l="852" r="97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51" y="2852184"/>
            <a:ext cx="198120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4" b="89921" l="0" r="968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352550"/>
            <a:ext cx="1737360" cy="1737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4" b="89921" l="0" r="968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60" y="1496887"/>
            <a:ext cx="1737360" cy="17373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4" b="89921" l="0" r="968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04950"/>
            <a:ext cx="1737360" cy="1737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1109" y="223585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Sai</a:t>
            </a: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4400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463">
        <p:cut/>
      </p:transition>
    </mc:Choice>
    <mc:Fallback xmlns="">
      <p:transition advTm="18463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giáo án elearning"/>
  <p:tag name="ISPRING_FIRST_PUBLISH" val="1"/>
  <p:tag name="ISPRING_RESOURCE_FOLDER" val="C:\Users\Thanh Laptop\Desktop\giáo án elearning\"/>
  <p:tag name="ISPRING_PRESENTATION_PATH" val="C:\Users\Thanh Laptop\Desktop\giáo án elearning.pptx"/>
  <p:tag name="ISPRING_PROJECT_VERSION" val="9"/>
  <p:tag name="ISPRING_PROJECT_FOLDER_UPDATED" val="1"/>
  <p:tag name="ISPRING_SCREEN_RECS_UPDATED" val="C:\Users\Thanh Laptop\Desktop\giáo án elearning\"/>
  <p:tag name="ISPRING_PRESENTATION_INFO_2" val="&lt;?xml version=&quot;1.0&quot; encoding=&quot;UTF-8&quot; standalone=&quot;no&quot; ?&gt;&#10;&lt;presentation2&gt;&#10;&#10;  &lt;slides&gt;&#10;    &lt;slide id=&quot;{2212F8B4-37C3-4700-8403-08A3C0822CBC}&quot; pptId=&quot;259&quot;/&gt;&#10;    &lt;slide id=&quot;{A26BAE2B-20FF-4BDC-9278-FD1068D7B386}&quot; pptId=&quot;256&quot;/&gt;&#10;    &lt;slide id=&quot;{D34A6805-A702-4926-81E0-2A8F90BB2F5D}&quot; pptId=&quot;284&quot;/&gt;&#10;    &lt;slide id=&quot;{9104EEF9-249A-4941-A464-D316AEB271ED}&quot; pptId=&quot;262&quot;/&gt;&#10;    &lt;slide id=&quot;{E82AD679-993B-4EF3-B617-4CCBCBC700BC}&quot; pptId=&quot;263&quot;/&gt;&#10;    &lt;slide id=&quot;{B1B1C59E-160C-4F0D-8F55-617B1A7C7A2A}&quot; pptId=&quot;264&quot;/&gt;&#10;    &lt;slide id=&quot;{694616F9-5888-4107-B564-9E07128D8BCE}&quot; pptId=&quot;266&quot;/&gt;&#10;    &lt;slide id=&quot;{8A326DA4-41DD-4A63-BAD7-01CDDC245E2E}&quot; pptId=&quot;265&quot;/&gt;&#10;    &lt;slide id=&quot;{D217D184-591E-4CBF-91CC-5515F8C7BEC6}&quot; pptId=&quot;270&quot;/&gt;&#10;    &lt;slide id=&quot;{166EE637-E4CC-4C29-8C23-5780529C39BD}&quot; pptId=&quot;271&quot;/&gt;&#10;    &lt;slide id=&quot;{64E7E4AD-6A7A-4412-A393-C7C63DDCABDA}&quot; pptId=&quot;272&quot;/&gt;&#10;    &lt;slide id=&quot;{C3546919-1119-4FA0-9B4F-BAE84FBB6430}&quot; pptId=&quot;275&quot;/&gt;&#10;    &lt;slide id=&quot;{52F20463-D4AF-45BF-B571-DDA29E644983}&quot; pptId=&quot;273&quot;/&gt;&#10;    &lt;slide id=&quot;{AA94C619-FD1D-4542-9382-FC59B5F88B1B}&quot; pptId=&quot;274&quot;/&gt;&#10;    &lt;slide id=&quot;{4C9E2DE4-471C-4969-B834-7A8D4A8D672B}&quot; pptId=&quot;276&quot;/&gt;&#10;    &lt;slide id=&quot;{02DBCA3F-E665-409D-9AFA-D09B806C9DF4}&quot; pptId=&quot;278&quot;/&gt;&#10;    &lt;slide id=&quot;{C9A5391C-8BCA-4D07-81C2-50BF614D98C1}&quot; pptId=&quot;279&quot;/&gt;&#10;    &lt;slide id=&quot;{201076DC-CA83-4577-80E8-54FB463DD175}&quot; pptId=&quot;277&quot;/&gt;&#10;    &lt;slide id=&quot;{94875D6F-E196-49EB-B1CD-06C0DE9CF43F}&quot; pptId=&quot;280&quot;/&gt;&#10;    &lt;slide id=&quot;{4316D564-1AE7-4A54-BA1A-D30828AF8890}&quot; pptId=&quot;281&quot;/&gt;&#10;    &lt;slide id=&quot;{FF945D6E-1B9B-470D-8B3C-3C5948F59AC9}&quot; pptId=&quot;282&quot;/&gt;&#10;    &lt;slide id=&quot;{072FB40E-CEB9-4F12-ABFA-FBC51F0E145D}&quot; pptId=&quot;283&quot;/&gt;&#10;    &lt;slide id=&quot;{D491F5E7-4BB8-479E-A9CD-A6EACADA4F0D}&quot; pptId=&quot;286&quot;/&gt;&#10;    &lt;slide id=&quot;{903EAC11-965F-4EFA-8665-C987522EF46D}&quot; pptId=&quot;285&quot;/&gt;&#10;    &lt;slide id=&quot;{3B4DF686-7EA9-4D8F-9561-3EF4BC0A0E79}&quot; pptId=&quot;287&quot;/&gt;&#10;  &lt;/slides&gt;&#10;&#10;  &lt;narration&gt;&#10;    &lt;audioTracks&gt;&#10;      &lt;audioTrack muted=&quot;false&quot; name=&quot;Âm thanh 1&quot; resource=&quot;21837462&quot; slideId=&quot;{2212F8B4-37C3-4700-8403-08A3C0822CBC}&quot; startTime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UUID" val="{C669C55F-5316-4C91-8238-36156FE5AD5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Giới thiệu"/>
  <p:tag name="ISPRING_PRESENTER_ID" val="{9FBFDD98-682B-491C-89F5-9AB52BCA8EA9}"/>
  <p:tag name="GENSWF_ADVANCE_TIME" val="231.837"/>
  <p:tag name="ISPRING_SLIDE_ID_2" val="{2212F8B4-37C3-4700-8403-08A3C0822CBC}"/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26BAE2B-20FF-4BDC-9278-FD1068D7B386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1.9|4.3|3.8|3.9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2|1.3|1.4|8.7|2.4|2.8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0.4|2.2|3.5|2.8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4608</TotalTime>
  <Words>268</Words>
  <Application>Microsoft Office PowerPoint</Application>
  <PresentationFormat>On-screen Show (16:9)</PresentationFormat>
  <Paragraphs>37</Paragraphs>
  <Slides>11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Wingdings</vt:lpstr>
      <vt:lpstr>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elearning</dc:title>
  <dc:creator>Thanh Laptop</dc:creator>
  <cp:lastModifiedBy>hằng trần</cp:lastModifiedBy>
  <cp:revision>296</cp:revision>
  <dcterms:created xsi:type="dcterms:W3CDTF">2021-09-27T00:31:00Z</dcterms:created>
  <dcterms:modified xsi:type="dcterms:W3CDTF">2025-09-10T15:27:36Z</dcterms:modified>
</cp:coreProperties>
</file>