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75" r:id="rId5"/>
    <p:sldId id="276" r:id="rId6"/>
    <p:sldId id="274" r:id="rId7"/>
    <p:sldId id="279" r:id="rId8"/>
    <p:sldId id="28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F39-14E6-4CB6-9A5E-1DCD9C8B683B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18B9-E6C4-4DCA-AF9D-9958858AD4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85800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 PHƯỜNG VIỆT HƯNG</a:t>
            </a:r>
          </a:p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THƯỢNG THANH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362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88542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THƠ: BẠN MỚI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941803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LỚP MGB: 3 - 4 </a:t>
            </a:r>
            <a:r>
              <a:rPr lang="en-US" sz="2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444189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Đinh Thị Hoài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-685800"/>
            <a:ext cx="9144000" cy="7543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0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Hoạt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động</a:t>
            </a:r>
            <a:r>
              <a:rPr lang="en-US" dirty="0">
                <a:solidFill>
                  <a:srgbClr val="C00000"/>
                </a:solidFill>
              </a:rPr>
              <a:t> 1: </a:t>
            </a:r>
            <a:r>
              <a:rPr lang="en-US" dirty="0" err="1">
                <a:solidFill>
                  <a:srgbClr val="C00000"/>
                </a:solidFill>
              </a:rPr>
              <a:t>Ổn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đinh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tổ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chức</a:t>
            </a:r>
            <a:r>
              <a:rPr lang="en-US" dirty="0">
                <a:solidFill>
                  <a:srgbClr val="C00000"/>
                </a:solidFill>
              </a:rPr>
              <a:t>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Cô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và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trẻ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hát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bài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“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Vui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đến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trường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”</a:t>
            </a:r>
            <a:br>
              <a:rPr lang="en-US" sz="2700" dirty="0">
                <a:solidFill>
                  <a:srgbClr val="C00000"/>
                </a:solidFill>
                <a:latin typeface="Time new roman"/>
              </a:rPr>
            </a:b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Trò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chuyện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về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nội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dung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bài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hát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dẫn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dắt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vào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bài</a:t>
            </a:r>
            <a:r>
              <a:rPr lang="en-US" sz="27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700" dirty="0" err="1">
                <a:solidFill>
                  <a:srgbClr val="C00000"/>
                </a:solidFill>
                <a:latin typeface="Time new roman"/>
              </a:rPr>
              <a:t>học</a:t>
            </a:r>
            <a:endParaRPr lang="en-US" sz="2700" dirty="0">
              <a:solidFill>
                <a:srgbClr val="C00000"/>
              </a:solidFill>
              <a:latin typeface="Time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78164"/>
            <a:ext cx="7772400" cy="304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thơ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rất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hay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nói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về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nhỏ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ngày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đầu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tiên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đến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lớp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gặp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mới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đấy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đó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là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C00000"/>
                </a:solidFill>
                <a:latin typeface="Time new roman"/>
              </a:rPr>
              <a:t>“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 new roman"/>
              </a:rPr>
              <a:t>mới</a:t>
            </a:r>
            <a:r>
              <a:rPr lang="en-US" sz="2400" dirty="0">
                <a:solidFill>
                  <a:srgbClr val="C00000"/>
                </a:solidFill>
                <a:latin typeface="Time new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93292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29718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Dung.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MỚI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9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195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latin typeface="VNtimes new roman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91600" cy="5562600"/>
          </a:xfrm>
        </p:spPr>
      </p:pic>
    </p:spTree>
    <p:extLst>
      <p:ext uri="{BB962C8B-B14F-4D97-AF65-F5344CB8AC3E}">
        <p14:creationId xmlns:p14="http://schemas.microsoft.com/office/powerpoint/2010/main" val="65925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4953000"/>
          </a:xfrm>
        </p:spPr>
      </p:pic>
    </p:spTree>
    <p:extLst>
      <p:ext uri="{BB962C8B-B14F-4D97-AF65-F5344CB8AC3E}">
        <p14:creationId xmlns:p14="http://schemas.microsoft.com/office/powerpoint/2010/main" val="40170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915400" cy="655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Giảng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nội</a:t>
            </a:r>
            <a:r>
              <a:rPr lang="en-US" b="1" dirty="0">
                <a:solidFill>
                  <a:srgbClr val="FF0000"/>
                </a:solidFill>
              </a:rPr>
              <a:t> dung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Đàm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thoại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FF0000"/>
                </a:solidFill>
              </a:rPr>
              <a:t>Trẻ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Cho </a:t>
            </a:r>
            <a:r>
              <a:rPr lang="en-US" b="1" dirty="0" err="1">
                <a:solidFill>
                  <a:srgbClr val="FF0000"/>
                </a:solidFill>
              </a:rPr>
              <a:t>cả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r>
              <a:rPr lang="en-US" b="1" dirty="0">
                <a:solidFill>
                  <a:srgbClr val="FF0000"/>
                </a:solidFill>
              </a:rPr>
              <a:t> 2 </a:t>
            </a:r>
            <a:r>
              <a:rPr lang="en-US" b="1" dirty="0" err="1">
                <a:solidFill>
                  <a:srgbClr val="FF0000"/>
                </a:solidFill>
              </a:rPr>
              <a:t>lần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Tổ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Nhóm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nhân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Cả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lớp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1 </a:t>
            </a:r>
            <a:r>
              <a:rPr lang="en-US" b="1" dirty="0" err="1">
                <a:solidFill>
                  <a:srgbClr val="FF0000"/>
                </a:solidFill>
              </a:rPr>
              <a:t>lần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Hỏi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trẻ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8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rgbClr val="0070C0"/>
                </a:solidFill>
              </a:rPr>
              <a:t>Hoạt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động</a:t>
            </a:r>
            <a:r>
              <a:rPr lang="en-US" b="1" dirty="0">
                <a:solidFill>
                  <a:srgbClr val="0070C0"/>
                </a:solidFill>
              </a:rPr>
              <a:t> 3: </a:t>
            </a:r>
            <a:r>
              <a:rPr lang="en-US" b="1" dirty="0" err="1">
                <a:solidFill>
                  <a:srgbClr val="0070C0"/>
                </a:solidFill>
              </a:rPr>
              <a:t>Kết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thúc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Cho </a:t>
            </a:r>
            <a:r>
              <a:rPr lang="en-US" b="1" dirty="0" err="1">
                <a:solidFill>
                  <a:srgbClr val="0070C0"/>
                </a:solidFill>
              </a:rPr>
              <a:t>trẻ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hát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bài</a:t>
            </a:r>
            <a:r>
              <a:rPr lang="en-US" b="1" dirty="0">
                <a:solidFill>
                  <a:srgbClr val="0070C0"/>
                </a:solidFill>
              </a:rPr>
              <a:t> “ </a:t>
            </a:r>
            <a:r>
              <a:rPr lang="en-US" b="1" dirty="0" err="1">
                <a:solidFill>
                  <a:srgbClr val="0070C0"/>
                </a:solidFill>
              </a:rPr>
              <a:t>Trường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chúng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cháu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là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trường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mầm</a:t>
            </a:r>
            <a:r>
              <a:rPr lang="en-US" b="1" dirty="0">
                <a:solidFill>
                  <a:srgbClr val="0070C0"/>
                </a:solidFill>
              </a:rPr>
              <a:t> non”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5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09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KÍNH CHÚC CÁC CÔ GIÁO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MẠNH KHỎE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BÉ CHĂM NGOAN – HỌC GIỎI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GIỜ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223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 new roman</vt:lpstr>
      <vt:lpstr>Times New Roman</vt:lpstr>
      <vt:lpstr>VNtimes new roman</vt:lpstr>
      <vt:lpstr>Office Theme</vt:lpstr>
      <vt:lpstr>PowerPoint Presentation</vt:lpstr>
      <vt:lpstr>  Hoạt động 1: Ổn đinh tổ chức: Cô và trẻ hát bài “Vui đến trường” Trò chuyện về nội dung bài hát dẫn dắt vào bài học</vt:lpstr>
      <vt:lpstr>  Hoạt động 2: Nội Dung. BẠN MỚI Bạn mới đến trường  Hãy còn nhút nhát </vt:lpstr>
      <vt:lpstr>PowerPoint Presentation</vt:lpstr>
      <vt:lpstr>Rủ bạn cùng chơi</vt:lpstr>
      <vt:lpstr>Cô thấy cô cười  Cô khen đoàn kết</vt:lpstr>
      <vt:lpstr>  Giảng nội dung Đàm thoại  Trẻ đọc thơ</vt:lpstr>
      <vt:lpstr>  Hoạt động 3: Kết thúc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WEllCOME</dc:creator>
  <cp:lastModifiedBy>hằng trần</cp:lastModifiedBy>
  <cp:revision>27</cp:revision>
  <dcterms:created xsi:type="dcterms:W3CDTF">2014-04-22T14:19:10Z</dcterms:created>
  <dcterms:modified xsi:type="dcterms:W3CDTF">2025-09-10T15:21:50Z</dcterms:modified>
</cp:coreProperties>
</file>