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6" r:id="rId4"/>
    <p:sldId id="305" r:id="rId5"/>
    <p:sldId id="304" r:id="rId6"/>
    <p:sldId id="306" r:id="rId7"/>
    <p:sldId id="293" r:id="rId8"/>
    <p:sldId id="294" r:id="rId9"/>
    <p:sldId id="297" r:id="rId10"/>
    <p:sldId id="296" r:id="rId11"/>
    <p:sldId id="268" r:id="rId12"/>
    <p:sldId id="269" r:id="rId13"/>
    <p:sldId id="270" r:id="rId14"/>
    <p:sldId id="299" r:id="rId15"/>
    <p:sldId id="272" r:id="rId16"/>
    <p:sldId id="300" r:id="rId17"/>
    <p:sldId id="275" r:id="rId18"/>
    <p:sldId id="307" r:id="rId19"/>
    <p:sldId id="310" r:id="rId20"/>
    <p:sldId id="311" r:id="rId21"/>
    <p:sldId id="312" r:id="rId22"/>
    <p:sldId id="292" r:id="rId23"/>
    <p:sldId id="302" r:id="rId24"/>
    <p:sldId id="308" r:id="rId25"/>
    <p:sldId id="298" r:id="rId26"/>
    <p:sldId id="289" r:id="rId27"/>
    <p:sldId id="287" r:id="rId28"/>
    <p:sldId id="285" r:id="rId29"/>
    <p:sldId id="286"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Y 10" initials="M1"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2218" autoAdjust="0"/>
  </p:normalViewPr>
  <p:slideViewPr>
    <p:cSldViewPr>
      <p:cViewPr varScale="1">
        <p:scale>
          <a:sx n="74" d="100"/>
          <a:sy n="74" d="100"/>
        </p:scale>
        <p:origin x="576" y="5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904061-7583-4599-B5DD-31DF7DA2D034}" type="datetimeFigureOut">
              <a:rPr lang="en-US" smtClean="0"/>
              <a:pPr/>
              <a:t>06/05/25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04061-7583-4599-B5DD-31DF7DA2D034}" type="datetimeFigureOut">
              <a:rPr lang="en-US" smtClean="0"/>
              <a:pPr/>
              <a:t>06/05/25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04061-7583-4599-B5DD-31DF7DA2D034}" type="datetimeFigureOut">
              <a:rPr lang="en-US" smtClean="0"/>
              <a:pPr/>
              <a:t>06/05/25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615EDFE-CA3B-4872-8AA3-966F6FBA306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07304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CA016F8-870D-40E7-8229-8B2B925D478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658120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B622BE5-8506-42A2-A31F-58B110BF628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21712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E0F1A2E-7302-4151-8CEE-4532A538241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50699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CF7A2E2-A799-4689-AA96-6CA2AABF666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871988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8B81789-63F0-466B-B15F-F00565CE445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77166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2BBC8B2-A42C-48DB-86E3-65874B0E819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352571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76D7E3E-21B3-40A3-B8A9-E2AAEA02F24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521934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04061-7583-4599-B5DD-31DF7DA2D034}" type="datetimeFigureOut">
              <a:rPr lang="en-US" smtClean="0"/>
              <a:pPr/>
              <a:t>06/05/25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7F293E5-C9EE-45A7-8F9A-80840DD85B8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10261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33EC1FC-56EA-44B4-8CE6-C62BBA0EC0D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55106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57A95F5-F080-40F7-BAB6-836197DA361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33952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6AA61E9-30FD-42F2-8B22-C32AA1B1DB0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56252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E62C6C4-33FC-43A6-9AED-BF29937BD1E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75309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C33D4D8-DD62-449E-9B83-615AA13D6C4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7517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ABF712AB-C946-4D6F-8542-F2E3B55E123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29111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8FC59730-430C-47E3-820C-62E04169A2F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64184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9309359D-9BD8-4F6A-A71E-E422118E0FE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52440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B8A26342-2F8B-42B7-9163-7482DF4F51F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423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904061-7583-4599-B5DD-31DF7DA2D034}" type="datetimeFigureOut">
              <a:rPr lang="en-US" smtClean="0"/>
              <a:pPr/>
              <a:t>06/05/25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BD7846D5-6DBD-45F1-8B26-FDF3CC36C19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078330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582A8727-2FE0-46D1-8137-7DBC7721A6E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8140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EA74EDB4-A04F-4C0B-BFD8-8AE8866680B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974557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8BE7BEA2-6543-4DA5-975F-624FEBBBF66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65437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3E9F137D-0C4F-436A-9033-6B4126238DD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3709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904061-7583-4599-B5DD-31DF7DA2D034}" type="datetimeFigureOut">
              <a:rPr lang="en-US" smtClean="0"/>
              <a:pPr/>
              <a:t>06/05/25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904061-7583-4599-B5DD-31DF7DA2D034}" type="datetimeFigureOut">
              <a:rPr lang="en-US" smtClean="0"/>
              <a:pPr/>
              <a:t>06/05/25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904061-7583-4599-B5DD-31DF7DA2D034}" type="datetimeFigureOut">
              <a:rPr lang="en-US" smtClean="0"/>
              <a:pPr/>
              <a:t>06/05/25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04061-7583-4599-B5DD-31DF7DA2D034}" type="datetimeFigureOut">
              <a:rPr lang="en-US" smtClean="0"/>
              <a:pPr/>
              <a:t>06/05/25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904061-7583-4599-B5DD-31DF7DA2D034}" type="datetimeFigureOut">
              <a:rPr lang="en-US" smtClean="0"/>
              <a:pPr/>
              <a:t>06/05/25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904061-7583-4599-B5DD-31DF7DA2D034}" type="datetimeFigureOut">
              <a:rPr lang="en-US" smtClean="0"/>
              <a:pPr/>
              <a:t>06/05/25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04061-7583-4599-B5DD-31DF7DA2D034}" type="datetimeFigureOut">
              <a:rPr lang="en-US" smtClean="0"/>
              <a:pPr/>
              <a:t>06/05/25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271B5-5A58-4481-A908-9562A4961F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20B16CA3-694A-48D4-A69A-CE80BF40134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79726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B2A0605-9299-4D4C-B96B-C378774D5D8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525617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em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4.png"/><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0.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gif"/><Relationship Id="rId3" Type="http://schemas.openxmlformats.org/officeDocument/2006/relationships/slideLayout" Target="../slideLayouts/slideLayout18.xml"/><Relationship Id="rId7" Type="http://schemas.openxmlformats.org/officeDocument/2006/relationships/image" Target="../media/image5.gif"/><Relationship Id="rId12" Type="http://schemas.openxmlformats.org/officeDocument/2006/relationships/image" Target="../media/image10.gif"/><Relationship Id="rId2" Type="http://schemas.openxmlformats.org/officeDocument/2006/relationships/audio" Target="file:///C:\Users\User\Music\New_-_AVSEQ04.mp3" TargetMode="External"/><Relationship Id="rId1" Type="http://schemas.openxmlformats.org/officeDocument/2006/relationships/audio" Target="file:///E:\GA%20thi%20tinh%20Hue\Vuon%20cay%20cua%20ba%20-%20Cat%20Tuong%20%5bNCT%2070634015636796406250%5d.mp3" TargetMode="Externa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jpeg"/><Relationship Id="rId10" Type="http://schemas.openxmlformats.org/officeDocument/2006/relationships/image" Target="../media/image8.gif"/><Relationship Id="rId4" Type="http://schemas.openxmlformats.org/officeDocument/2006/relationships/image" Target="../media/image2.png"/><Relationship Id="rId9" Type="http://schemas.openxmlformats.org/officeDocument/2006/relationships/image" Target="../media/image7.gif"/></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audio" Target="file:///C:\Users\MAY%2010\Downloads\NhacKhongLoiNheNhangVaSauLang-VA-4756565_hq.mp3" TargetMode="External"/><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audio" Target="file:///C:\Users\MAY%2010\Downloads\Shakira%20-%20La%20La%20La%20(Brazil%202014)%20ft.%20Carlinhos%20Brown.mp3" TargetMode="Externa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3.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gif"/><Relationship Id="rId3" Type="http://schemas.openxmlformats.org/officeDocument/2006/relationships/slideLayout" Target="../slideLayouts/slideLayout18.xml"/><Relationship Id="rId7" Type="http://schemas.openxmlformats.org/officeDocument/2006/relationships/image" Target="../media/image5.gif"/><Relationship Id="rId12" Type="http://schemas.openxmlformats.org/officeDocument/2006/relationships/image" Target="../media/image10.gif"/><Relationship Id="rId2" Type="http://schemas.openxmlformats.org/officeDocument/2006/relationships/audio" Target="file:///C:\Users\User\Music\New_-_AVSEQ04.mp3" TargetMode="External"/><Relationship Id="rId1" Type="http://schemas.openxmlformats.org/officeDocument/2006/relationships/audio" Target="file:///E:\GA%20thi%20tinh%20Hue\Vuon%20cay%20cua%20ba%20-%20Cat%20Tuong%20%5bNCT%2070634015636796406250%5d.mp3" TargetMode="Externa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jpeg"/><Relationship Id="rId10" Type="http://schemas.openxmlformats.org/officeDocument/2006/relationships/image" Target="../media/image8.gif"/><Relationship Id="rId4" Type="http://schemas.openxmlformats.org/officeDocument/2006/relationships/image" Target="../media/image2.png"/><Relationship Id="rId9"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362200" y="762001"/>
            <a:ext cx="7696200" cy="1323439"/>
          </a:xfrm>
          <a:prstGeom prst="rect">
            <a:avLst/>
          </a:prstGeom>
          <a:noFill/>
          <a:ln w="9525">
            <a:noFill/>
            <a:miter lim="800000"/>
            <a:headEnd/>
            <a:tailEnd/>
          </a:ln>
          <a:effectLst/>
        </p:spPr>
        <p:txBody>
          <a:bodyPr>
            <a:spAutoFit/>
          </a:bodyPr>
          <a:lstStyle/>
          <a:p>
            <a:pPr algn="ctr">
              <a:spcBef>
                <a:spcPct val="50000"/>
              </a:spcBef>
            </a:pPr>
            <a:endParaRPr lang="en-US" sz="2000" dirty="0">
              <a:solidFill>
                <a:srgbClr val="008000"/>
              </a:solidFill>
              <a:effectLst>
                <a:outerShdw blurRad="38100" dist="38100" dir="2700000" algn="tl">
                  <a:srgbClr val="000000"/>
                </a:outerShdw>
              </a:effectLst>
              <a:latin typeface="VNI-Times" pitchFamily="2" charset="0"/>
            </a:endParaRPr>
          </a:p>
          <a:p>
            <a:pPr algn="ctr">
              <a:spcBef>
                <a:spcPct val="50000"/>
              </a:spcBef>
            </a:pPr>
            <a:endParaRPr lang="en-US" sz="2000" dirty="0">
              <a:solidFill>
                <a:srgbClr val="008000"/>
              </a:solidFill>
              <a:effectLst>
                <a:outerShdw blurRad="38100" dist="38100" dir="2700000" algn="tl">
                  <a:srgbClr val="000000"/>
                </a:outerShdw>
              </a:effectLst>
            </a:endParaRPr>
          </a:p>
          <a:p>
            <a:pPr algn="ctr">
              <a:spcBef>
                <a:spcPct val="50000"/>
              </a:spcBef>
            </a:pPr>
            <a:endParaRPr lang="en-US" sz="2000" dirty="0">
              <a:solidFill>
                <a:srgbClr val="008000"/>
              </a:solidFill>
              <a:effectLst>
                <a:outerShdw blurRad="38100" dist="38100" dir="2700000" algn="tl">
                  <a:srgbClr val="000000"/>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362200" y="228600"/>
            <a:ext cx="7239000" cy="3877985"/>
          </a:xfrm>
          <a:prstGeom prst="rect">
            <a:avLst/>
          </a:prstGeom>
          <a:noFill/>
        </p:spPr>
        <p:txBody>
          <a:bodyPr wrap="square" rtlCol="0">
            <a:spAutoFit/>
          </a:bodyPr>
          <a:lstStyle/>
          <a:p>
            <a:pPr algn="ctr"/>
            <a:r>
              <a:rPr lang="en-US" sz="2400" dirty="0" smtClean="0">
                <a:solidFill>
                  <a:srgbClr val="002060"/>
                </a:solidFill>
              </a:rPr>
              <a:t>ỦY BAN NHÂN DÂN QUẬN LONG BIÊN</a:t>
            </a:r>
          </a:p>
          <a:p>
            <a:pPr algn="ctr"/>
            <a:r>
              <a:rPr lang="en-US" sz="2400" dirty="0" smtClean="0">
                <a:solidFill>
                  <a:srgbClr val="002060"/>
                </a:solidFill>
              </a:rPr>
              <a:t>TRƯỜNG MẦM NON THƯỢNG THANH</a:t>
            </a:r>
          </a:p>
          <a:p>
            <a:pPr algn="ctr"/>
            <a:endParaRPr lang="en-US" sz="2400" dirty="0" smtClean="0">
              <a:solidFill>
                <a:srgbClr val="002060"/>
              </a:solidFill>
            </a:endParaRPr>
          </a:p>
          <a:p>
            <a:pPr algn="ctr"/>
            <a:endParaRPr lang="en-US" dirty="0" smtClean="0"/>
          </a:p>
          <a:p>
            <a:pPr algn="ctr"/>
            <a:r>
              <a:rPr lang="en-US" sz="2400" dirty="0" smtClean="0">
                <a:solidFill>
                  <a:srgbClr val="FF0000"/>
                </a:solidFill>
              </a:rPr>
              <a:t>LĨNH VỰC PHÁT TRIỂN NGÔN NGỮ</a:t>
            </a:r>
          </a:p>
          <a:p>
            <a:pPr algn="ctr"/>
            <a:r>
              <a:rPr lang="en-US" sz="2400" dirty="0" smtClean="0">
                <a:solidFill>
                  <a:srgbClr val="FF0000"/>
                </a:solidFill>
              </a:rPr>
              <a:t>TRUYỆN:</a:t>
            </a:r>
          </a:p>
          <a:p>
            <a:pPr algn="ctr"/>
            <a:r>
              <a:rPr lang="en-US" sz="2400" dirty="0" smtClean="0">
                <a:solidFill>
                  <a:srgbClr val="FF0000"/>
                </a:solidFill>
              </a:rPr>
              <a:t> BÔNG HOA CÚC TRẮNG</a:t>
            </a:r>
          </a:p>
          <a:p>
            <a:pPr algn="ctr"/>
            <a:endParaRPr lang="en-US" dirty="0" smtClean="0"/>
          </a:p>
          <a:p>
            <a:pPr algn="ctr"/>
            <a:endParaRPr lang="en-US" dirty="0"/>
          </a:p>
          <a:p>
            <a:pPr algn="ctr"/>
            <a:r>
              <a:rPr lang="en-US" sz="2400" dirty="0" smtClean="0">
                <a:solidFill>
                  <a:srgbClr val="0070C0"/>
                </a:solidFill>
              </a:rPr>
              <a:t>LỨA TUỔI: 3 – 4 TUỔI</a:t>
            </a:r>
          </a:p>
          <a:p>
            <a:pPr algn="ctr"/>
            <a:r>
              <a:rPr lang="en-US" sz="2400" dirty="0" smtClean="0">
                <a:solidFill>
                  <a:srgbClr val="0070C0"/>
                </a:solidFill>
              </a:rPr>
              <a:t>GV: TRẦN THỊ THU HẰNG</a:t>
            </a:r>
            <a:endParaRPr lang="en-US" sz="24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304800"/>
            <a:ext cx="2209800" cy="369332"/>
          </a:xfrm>
          <a:prstGeom prst="rect">
            <a:avLst/>
          </a:prstGeom>
          <a:noFill/>
        </p:spPr>
        <p:txBody>
          <a:bodyPr wrap="square" rtlCol="0">
            <a:spAutoFit/>
          </a:bodyPr>
          <a:lstStyle/>
          <a:p>
            <a:endParaRPr lang="en-US" dirty="0"/>
          </a:p>
        </p:txBody>
      </p:sp>
      <p:pic>
        <p:nvPicPr>
          <p:cNvPr id="3" name="Picture 2" descr="20401080_259396391214262_1309687999_n.png"/>
          <p:cNvPicPr>
            <a:picLocks noChangeAspect="1"/>
          </p:cNvPicPr>
          <p:nvPr/>
        </p:nvPicPr>
        <p:blipFill>
          <a:blip r:embed="rId4"/>
          <a:stretch>
            <a:fillRect/>
          </a:stretch>
        </p:blipFill>
        <p:spPr>
          <a:xfrm>
            <a:off x="152400" y="71846"/>
            <a:ext cx="3505200" cy="4114800"/>
          </a:xfrm>
          <a:prstGeom prst="rect">
            <a:avLst/>
          </a:prstGeom>
        </p:spPr>
      </p:pic>
      <p:sp>
        <p:nvSpPr>
          <p:cNvPr id="4" name="TextBox 3"/>
          <p:cNvSpPr txBox="1"/>
          <p:nvPr/>
        </p:nvSpPr>
        <p:spPr>
          <a:xfrm>
            <a:off x="7010400" y="381000"/>
            <a:ext cx="2438400" cy="369332"/>
          </a:xfrm>
          <a:prstGeom prst="rect">
            <a:avLst/>
          </a:prstGeom>
          <a:noFill/>
        </p:spPr>
        <p:txBody>
          <a:bodyPr wrap="square" rtlCol="0">
            <a:spAutoFit/>
          </a:bodyPr>
          <a:lstStyle/>
          <a:p>
            <a:endParaRPr lang="en-US" dirty="0"/>
          </a:p>
        </p:txBody>
      </p:sp>
      <p:pic>
        <p:nvPicPr>
          <p:cNvPr id="5" name="Picture 4" descr="20403518_259396394547595_449174879_n.png"/>
          <p:cNvPicPr>
            <a:picLocks noChangeAspect="1"/>
          </p:cNvPicPr>
          <p:nvPr/>
        </p:nvPicPr>
        <p:blipFill>
          <a:blip r:embed="rId5"/>
          <a:stretch>
            <a:fillRect/>
          </a:stretch>
        </p:blipFill>
        <p:spPr>
          <a:xfrm>
            <a:off x="8382000" y="76200"/>
            <a:ext cx="3552971" cy="4114800"/>
          </a:xfrm>
          <a:prstGeom prst="rect">
            <a:avLst/>
          </a:prstGeom>
        </p:spPr>
      </p:pic>
      <p:sp>
        <p:nvSpPr>
          <p:cNvPr id="6" name="TextBox 5"/>
          <p:cNvSpPr txBox="1"/>
          <p:nvPr/>
        </p:nvSpPr>
        <p:spPr>
          <a:xfrm>
            <a:off x="6705600" y="5334000"/>
            <a:ext cx="1752600" cy="369332"/>
          </a:xfrm>
          <a:prstGeom prst="rect">
            <a:avLst/>
          </a:prstGeom>
          <a:noFill/>
        </p:spPr>
        <p:txBody>
          <a:bodyPr wrap="square" rtlCol="0">
            <a:spAutoFit/>
          </a:bodyPr>
          <a:lstStyle/>
          <a:p>
            <a:endParaRPr lang="en-US" dirty="0"/>
          </a:p>
        </p:txBody>
      </p:sp>
      <p:sp>
        <p:nvSpPr>
          <p:cNvPr id="8" name="TextBox 7"/>
          <p:cNvSpPr txBox="1"/>
          <p:nvPr/>
        </p:nvSpPr>
        <p:spPr>
          <a:xfrm>
            <a:off x="9220200" y="6172200"/>
            <a:ext cx="1066800" cy="381000"/>
          </a:xfrm>
          <a:prstGeom prst="rect">
            <a:avLst/>
          </a:prstGeom>
          <a:noFill/>
        </p:spPr>
        <p:txBody>
          <a:bodyPr wrap="square" rtlCol="0">
            <a:spAutoFit/>
          </a:bodyPr>
          <a:lstStyle/>
          <a:p>
            <a:endParaRPr lang="en-US" dirty="0"/>
          </a:p>
        </p:txBody>
      </p:sp>
      <p:pic>
        <p:nvPicPr>
          <p:cNvPr id="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9800" y="6324600"/>
            <a:ext cx="304800" cy="304800"/>
          </a:xfrm>
          <a:prstGeom prst="rect">
            <a:avLst/>
          </a:prstGeom>
        </p:spPr>
      </p:pic>
      <p:pic>
        <p:nvPicPr>
          <p:cNvPr id="15" name="Picture 14"/>
          <p:cNvPicPr>
            <a:picLocks noChangeAspect="1"/>
          </p:cNvPicPr>
          <p:nvPr/>
        </p:nvPicPr>
        <p:blipFill>
          <a:blip r:embed="rId7"/>
          <a:stretch>
            <a:fillRect/>
          </a:stretch>
        </p:blipFill>
        <p:spPr>
          <a:xfrm>
            <a:off x="4267200" y="2934229"/>
            <a:ext cx="3505200" cy="3923771"/>
          </a:xfrm>
          <a:prstGeom prst="rect">
            <a:avLst/>
          </a:prstGeom>
          <a:ln w="57150">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amond(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715" fill="hold"/>
                                        <p:tgtEl>
                                          <p:spTgt spid="9"/>
                                        </p:tgtEl>
                                      </p:cBhvr>
                                    </p:cmd>
                                  </p:childTnLst>
                                </p:cTn>
                              </p:par>
                            </p:childTnLst>
                          </p:cTn>
                        </p:par>
                      </p:childTnLst>
                    </p:cTn>
                  </p:par>
                </p:childTnLst>
              </p:cTn>
              <p:nextCondLst>
                <p:cond evt="onClick" delay="0">
                  <p:tgtEl>
                    <p:spTgt spid="9"/>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ésultat de recherche d'images pour &quot;hình nền powerpoint cổ tích&quot;"/>
          <p:cNvPicPr>
            <a:picLocks noChangeAspect="1" noChangeArrowheads="1" noCrop="1"/>
          </p:cNvPicPr>
          <p:nvPr/>
        </p:nvPicPr>
        <p:blipFill>
          <a:blip r:embed="rId4"/>
          <a:srcRect/>
          <a:stretch>
            <a:fillRect/>
          </a:stretch>
        </p:blipFill>
        <p:spPr bwMode="auto">
          <a:xfrm>
            <a:off x="0" y="0"/>
            <a:ext cx="12268200" cy="6858000"/>
          </a:xfrm>
          <a:prstGeom prst="rect">
            <a:avLst/>
          </a:prstGeom>
          <a:noFill/>
        </p:spPr>
      </p:pic>
      <p:sp>
        <p:nvSpPr>
          <p:cNvPr id="3" name="Wave 2"/>
          <p:cNvSpPr/>
          <p:nvPr/>
        </p:nvSpPr>
        <p:spPr>
          <a:xfrm>
            <a:off x="2514600" y="2438400"/>
            <a:ext cx="7772400" cy="1524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Hai</a:t>
            </a:r>
            <a:r>
              <a:rPr lang="en-US" sz="3600" b="1" dirty="0"/>
              <a:t> </a:t>
            </a:r>
            <a:r>
              <a:rPr lang="en-US" sz="3600" b="1" dirty="0" err="1"/>
              <a:t>mẹ</a:t>
            </a:r>
            <a:r>
              <a:rPr lang="en-US" sz="3600" b="1" dirty="0"/>
              <a:t> con </a:t>
            </a:r>
            <a:r>
              <a:rPr lang="en-US" sz="3600" b="1" dirty="0" err="1"/>
              <a:t>nhà</a:t>
            </a:r>
            <a:r>
              <a:rPr lang="en-US" sz="3600" b="1" dirty="0"/>
              <a:t> </a:t>
            </a:r>
            <a:r>
              <a:rPr lang="en-US" sz="3600" b="1" dirty="0" err="1"/>
              <a:t>cô</a:t>
            </a:r>
            <a:r>
              <a:rPr lang="en-US" sz="3600" b="1" dirty="0"/>
              <a:t> </a:t>
            </a:r>
            <a:r>
              <a:rPr lang="en-US" sz="3600" b="1" dirty="0" err="1"/>
              <a:t>bé</a:t>
            </a:r>
            <a:r>
              <a:rPr lang="en-US" sz="3600" b="1" dirty="0"/>
              <a:t> </a:t>
            </a:r>
            <a:r>
              <a:rPr lang="en-US" sz="3600" b="1" dirty="0" err="1"/>
              <a:t>sống</a:t>
            </a:r>
            <a:r>
              <a:rPr lang="en-US" sz="3600" b="1" dirty="0"/>
              <a:t> ở </a:t>
            </a:r>
            <a:r>
              <a:rPr lang="en-US" sz="3600" b="1" dirty="0" err="1"/>
              <a:t>đâu</a:t>
            </a:r>
            <a:r>
              <a:rPr lang="en-US" sz="3600" b="1" dirty="0"/>
              <a:t>?</a:t>
            </a:r>
          </a:p>
        </p:txBody>
      </p:sp>
      <p:pic>
        <p:nvPicPr>
          <p:cNvPr id="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4600" y="5791200"/>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45" fill="hold"/>
                                        <p:tgtEl>
                                          <p:spTgt spid="4"/>
                                        </p:tgtEl>
                                      </p:cBhvr>
                                    </p:cmd>
                                  </p:childTnLst>
                                </p:cTn>
                              </p:par>
                            </p:childTnLst>
                          </p:cTn>
                        </p:par>
                      </p:childTnLst>
                    </p:cTn>
                  </p:par>
                </p:childTnLst>
              </p:cTn>
              <p:nextCondLst>
                <p:cond evt="onClick" delay="0">
                  <p:tgtEl>
                    <p:spTgt spid="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72600" y="6248400"/>
            <a:ext cx="9144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2"/>
          </a:xfrm>
          <a:prstGeom prst="rect">
            <a:avLst/>
          </a:prstGeom>
        </p:spPr>
      </p:pic>
    </p:spTree>
    <p:extLst>
      <p:ext uri="{BB962C8B-B14F-4D97-AF65-F5344CB8AC3E}">
        <p14:creationId xmlns:p14="http://schemas.microsoft.com/office/powerpoint/2010/main" val="4165122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Résultat de recherche d'images pour &quot;hình nền powerpoint cổ tích&quot;"/>
          <p:cNvPicPr>
            <a:picLocks noChangeAspect="1" noChangeArrowheads="1"/>
          </p:cNvPicPr>
          <p:nvPr/>
        </p:nvPicPr>
        <p:blipFill>
          <a:blip r:embed="rId4"/>
          <a:srcRect/>
          <a:stretch>
            <a:fillRect/>
          </a:stretch>
        </p:blipFill>
        <p:spPr bwMode="auto">
          <a:xfrm>
            <a:off x="0" y="-34834"/>
            <a:ext cx="12115800" cy="6858000"/>
          </a:xfrm>
          <a:prstGeom prst="rect">
            <a:avLst/>
          </a:prstGeom>
          <a:noFill/>
        </p:spPr>
      </p:pic>
      <p:sp>
        <p:nvSpPr>
          <p:cNvPr id="3" name="Cloud Callout 2"/>
          <p:cNvSpPr/>
          <p:nvPr/>
        </p:nvSpPr>
        <p:spPr>
          <a:xfrm>
            <a:off x="2133600" y="152400"/>
            <a:ext cx="5943600" cy="2514600"/>
          </a:xfrm>
          <a:prstGeom prst="cloudCallout">
            <a:avLst>
              <a:gd name="adj1" fmla="val -36218"/>
              <a:gd name="adj2" fmla="val 761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00"/>
              </a:solidFill>
            </a:endParaRPr>
          </a:p>
        </p:txBody>
      </p:sp>
      <p:sp>
        <p:nvSpPr>
          <p:cNvPr id="4" name="Cloud Callout 3"/>
          <p:cNvSpPr/>
          <p:nvPr/>
        </p:nvSpPr>
        <p:spPr>
          <a:xfrm>
            <a:off x="4724400" y="3048000"/>
            <a:ext cx="5943600" cy="2514600"/>
          </a:xfrm>
          <a:prstGeom prst="cloudCallout">
            <a:avLst>
              <a:gd name="adj1" fmla="val 25525"/>
              <a:gd name="adj2" fmla="val 899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C00000"/>
                </a:solidFill>
              </a:rPr>
              <a:t>Một</a:t>
            </a:r>
            <a:r>
              <a:rPr lang="en-US" sz="3600" dirty="0" smtClean="0">
                <a:solidFill>
                  <a:srgbClr val="C00000"/>
                </a:solidFill>
              </a:rPr>
              <a:t> </a:t>
            </a:r>
            <a:r>
              <a:rPr lang="en-US" sz="3600" dirty="0" err="1" smtClean="0">
                <a:solidFill>
                  <a:srgbClr val="C00000"/>
                </a:solidFill>
              </a:rPr>
              <a:t>hôm</a:t>
            </a:r>
            <a:r>
              <a:rPr lang="en-US" sz="3600" dirty="0" smtClean="0">
                <a:solidFill>
                  <a:srgbClr val="C00000"/>
                </a:solidFill>
              </a:rPr>
              <a:t> </a:t>
            </a:r>
            <a:r>
              <a:rPr lang="en-US" sz="3600" dirty="0" err="1" smtClean="0">
                <a:solidFill>
                  <a:srgbClr val="C00000"/>
                </a:solidFill>
              </a:rPr>
              <a:t>mẹ</a:t>
            </a:r>
            <a:r>
              <a:rPr lang="en-US" sz="3600" dirty="0" smtClean="0">
                <a:solidFill>
                  <a:srgbClr val="C00000"/>
                </a:solidFill>
              </a:rPr>
              <a:t> </a:t>
            </a:r>
            <a:r>
              <a:rPr lang="en-US" sz="3600" dirty="0" err="1" smtClean="0">
                <a:solidFill>
                  <a:srgbClr val="C00000"/>
                </a:solidFill>
              </a:rPr>
              <a:t>bị</a:t>
            </a:r>
            <a:r>
              <a:rPr lang="en-US" sz="3600" dirty="0" smtClean="0">
                <a:solidFill>
                  <a:srgbClr val="C00000"/>
                </a:solidFill>
              </a:rPr>
              <a:t> </a:t>
            </a:r>
            <a:r>
              <a:rPr lang="en-US" sz="3600" dirty="0" err="1" smtClean="0">
                <a:solidFill>
                  <a:srgbClr val="C00000"/>
                </a:solidFill>
              </a:rPr>
              <a:t>ốm</a:t>
            </a:r>
            <a:r>
              <a:rPr lang="en-US" sz="3600" dirty="0" smtClean="0">
                <a:solidFill>
                  <a:srgbClr val="C00000"/>
                </a:solidFill>
              </a:rPr>
              <a:t> </a:t>
            </a:r>
            <a:r>
              <a:rPr lang="en-US" sz="3600" dirty="0" err="1" smtClean="0">
                <a:solidFill>
                  <a:srgbClr val="C00000"/>
                </a:solidFill>
              </a:rPr>
              <a:t>Mẹ</a:t>
            </a:r>
            <a:r>
              <a:rPr lang="en-US" sz="3600" dirty="0" smtClean="0">
                <a:solidFill>
                  <a:srgbClr val="C00000"/>
                </a:solidFill>
              </a:rPr>
              <a:t> </a:t>
            </a:r>
            <a:r>
              <a:rPr lang="en-US" sz="3600" dirty="0" err="1">
                <a:solidFill>
                  <a:srgbClr val="C00000"/>
                </a:solidFill>
              </a:rPr>
              <a:t>đã</a:t>
            </a:r>
            <a:r>
              <a:rPr lang="en-US" sz="3600" dirty="0">
                <a:solidFill>
                  <a:srgbClr val="C00000"/>
                </a:solidFill>
              </a:rPr>
              <a:t> </a:t>
            </a:r>
            <a:r>
              <a:rPr lang="en-US" sz="3600" dirty="0" err="1">
                <a:solidFill>
                  <a:srgbClr val="C00000"/>
                </a:solidFill>
              </a:rPr>
              <a:t>bảo</a:t>
            </a:r>
            <a:r>
              <a:rPr lang="en-US" sz="3600" dirty="0">
                <a:solidFill>
                  <a:srgbClr val="C00000"/>
                </a:solidFill>
              </a:rPr>
              <a:t> </a:t>
            </a:r>
            <a:r>
              <a:rPr lang="en-US" sz="3600" dirty="0" err="1">
                <a:solidFill>
                  <a:srgbClr val="C00000"/>
                </a:solidFill>
              </a:rPr>
              <a:t>cô</a:t>
            </a:r>
            <a:r>
              <a:rPr lang="en-US" sz="3600" dirty="0">
                <a:solidFill>
                  <a:srgbClr val="C00000"/>
                </a:solidFill>
              </a:rPr>
              <a:t> </a:t>
            </a:r>
            <a:r>
              <a:rPr lang="en-US" sz="3600" dirty="0" err="1">
                <a:solidFill>
                  <a:srgbClr val="C00000"/>
                </a:solidFill>
              </a:rPr>
              <a:t>bé</a:t>
            </a:r>
            <a:r>
              <a:rPr lang="en-US" sz="3600" dirty="0">
                <a:solidFill>
                  <a:srgbClr val="C00000"/>
                </a:solidFill>
              </a:rPr>
              <a:t> </a:t>
            </a:r>
            <a:r>
              <a:rPr lang="en-US" sz="3600" dirty="0" err="1">
                <a:solidFill>
                  <a:srgbClr val="C00000"/>
                </a:solidFill>
              </a:rPr>
              <a:t>đi</a:t>
            </a:r>
            <a:r>
              <a:rPr lang="en-US" sz="3600" dirty="0">
                <a:solidFill>
                  <a:srgbClr val="C00000"/>
                </a:solidFill>
              </a:rPr>
              <a:t> </a:t>
            </a:r>
            <a:r>
              <a:rPr lang="en-US" sz="3600" dirty="0" err="1" smtClean="0">
                <a:solidFill>
                  <a:srgbClr val="C00000"/>
                </a:solidFill>
              </a:rPr>
              <a:t>tìm</a:t>
            </a:r>
            <a:r>
              <a:rPr lang="en-US" sz="3600" dirty="0" smtClean="0">
                <a:solidFill>
                  <a:srgbClr val="C00000"/>
                </a:solidFill>
              </a:rPr>
              <a:t> </a:t>
            </a:r>
            <a:r>
              <a:rPr lang="en-US" sz="3600" dirty="0" err="1" smtClean="0">
                <a:solidFill>
                  <a:srgbClr val="C00000"/>
                </a:solidFill>
              </a:rPr>
              <a:t>ai</a:t>
            </a:r>
            <a:r>
              <a:rPr lang="en-US" sz="3600" dirty="0" smtClean="0">
                <a:solidFill>
                  <a:srgbClr val="C00000"/>
                </a:solidFill>
              </a:rPr>
              <a:t>?</a:t>
            </a:r>
            <a:endParaRPr lang="en-US" sz="3600" dirty="0">
              <a:solidFill>
                <a:srgbClr val="C00000"/>
              </a:solidFill>
            </a:endParaRPr>
          </a:p>
        </p:txBody>
      </p:sp>
      <p:pic>
        <p:nvPicPr>
          <p:cNvPr id="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745" fill="hold"/>
                                        <p:tgtEl>
                                          <p:spTgt spid="5"/>
                                        </p:tgtEl>
                                      </p:cBhvr>
                                    </p:cmd>
                                  </p:childTnLst>
                                </p:cTn>
                              </p:par>
                            </p:childTnLst>
                          </p:cTn>
                        </p:par>
                      </p:childTnLst>
                    </p:cTn>
                  </p:par>
                </p:childTnLst>
              </p:cTn>
              <p:nextCondLst>
                <p:cond evt="onClick" delay="0">
                  <p:tgtEl>
                    <p:spTgt spid="5"/>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2"/>
          </a:xfrm>
          <a:prstGeom prst="rect">
            <a:avLst/>
          </a:prstGeom>
        </p:spPr>
      </p:pic>
    </p:spTree>
    <p:extLst>
      <p:ext uri="{BB962C8B-B14F-4D97-AF65-F5344CB8AC3E}">
        <p14:creationId xmlns:p14="http://schemas.microsoft.com/office/powerpoint/2010/main" val="18047547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associée"/>
          <p:cNvPicPr>
            <a:picLocks noChangeAspect="1" noChangeArrowheads="1"/>
          </p:cNvPicPr>
          <p:nvPr/>
        </p:nvPicPr>
        <p:blipFill>
          <a:blip r:embed="rId4"/>
          <a:srcRect/>
          <a:stretch>
            <a:fillRect/>
          </a:stretch>
        </p:blipFill>
        <p:spPr bwMode="auto">
          <a:xfrm>
            <a:off x="76200" y="0"/>
            <a:ext cx="12115800" cy="6858000"/>
          </a:xfrm>
          <a:prstGeom prst="rect">
            <a:avLst/>
          </a:prstGeom>
          <a:noFill/>
        </p:spPr>
      </p:pic>
      <p:sp>
        <p:nvSpPr>
          <p:cNvPr id="3" name="Right Arrow 2"/>
          <p:cNvSpPr/>
          <p:nvPr/>
        </p:nvSpPr>
        <p:spPr>
          <a:xfrm>
            <a:off x="6324599" y="3544389"/>
            <a:ext cx="5858691" cy="2819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rPr>
              <a:t>Sau</a:t>
            </a:r>
            <a:r>
              <a:rPr lang="en-US" sz="3600" b="1" dirty="0" smtClean="0">
                <a:solidFill>
                  <a:srgbClr val="C00000"/>
                </a:solidFill>
              </a:rPr>
              <a:t> </a:t>
            </a:r>
            <a:r>
              <a:rPr lang="en-US" sz="3600" b="1" dirty="0" err="1" smtClean="0">
                <a:solidFill>
                  <a:srgbClr val="C00000"/>
                </a:solidFill>
              </a:rPr>
              <a:t>khi</a:t>
            </a:r>
            <a:r>
              <a:rPr lang="en-US" sz="3600" b="1" dirty="0" smtClean="0">
                <a:solidFill>
                  <a:srgbClr val="C00000"/>
                </a:solidFill>
              </a:rPr>
              <a:t> </a:t>
            </a:r>
            <a:r>
              <a:rPr lang="en-US" sz="3600" b="1" dirty="0" err="1" smtClean="0">
                <a:solidFill>
                  <a:srgbClr val="C00000"/>
                </a:solidFill>
              </a:rPr>
              <a:t>biết</a:t>
            </a:r>
            <a:r>
              <a:rPr lang="en-US" sz="3600" b="1" dirty="0" smtClean="0">
                <a:solidFill>
                  <a:srgbClr val="C00000"/>
                </a:solidFill>
              </a:rPr>
              <a:t> </a:t>
            </a:r>
            <a:r>
              <a:rPr lang="en-US" sz="3600" b="1" dirty="0" err="1" smtClean="0">
                <a:solidFill>
                  <a:srgbClr val="C00000"/>
                </a:solidFill>
              </a:rPr>
              <a:t>mẹ</a:t>
            </a:r>
            <a:r>
              <a:rPr lang="en-US" sz="3600" b="1" dirty="0" smtClean="0">
                <a:solidFill>
                  <a:srgbClr val="C00000"/>
                </a:solidFill>
              </a:rPr>
              <a:t> </a:t>
            </a:r>
            <a:r>
              <a:rPr lang="en-US" sz="3600" b="1" dirty="0" err="1" smtClean="0">
                <a:solidFill>
                  <a:srgbClr val="C00000"/>
                </a:solidFill>
              </a:rPr>
              <a:t>bị</a:t>
            </a:r>
            <a:r>
              <a:rPr lang="en-US" sz="3600" b="1" dirty="0" smtClean="0">
                <a:solidFill>
                  <a:srgbClr val="C00000"/>
                </a:solidFill>
              </a:rPr>
              <a:t> </a:t>
            </a:r>
            <a:r>
              <a:rPr lang="en-US" sz="3600" b="1" dirty="0" err="1" smtClean="0">
                <a:solidFill>
                  <a:srgbClr val="C00000"/>
                </a:solidFill>
              </a:rPr>
              <a:t>bệnh</a:t>
            </a:r>
            <a:r>
              <a:rPr lang="en-US" sz="3600" b="1" dirty="0" smtClean="0">
                <a:solidFill>
                  <a:srgbClr val="C00000"/>
                </a:solidFill>
              </a:rPr>
              <a:t>, </a:t>
            </a:r>
            <a:r>
              <a:rPr lang="en-US" sz="3600" b="1" dirty="0" err="1" smtClean="0">
                <a:solidFill>
                  <a:srgbClr val="C00000"/>
                </a:solidFill>
              </a:rPr>
              <a:t>ông</a:t>
            </a:r>
            <a:r>
              <a:rPr lang="en-US" sz="3600" b="1" dirty="0" smtClean="0">
                <a:solidFill>
                  <a:srgbClr val="C00000"/>
                </a:solidFill>
              </a:rPr>
              <a:t> </a:t>
            </a:r>
            <a:r>
              <a:rPr lang="en-US" sz="3600" b="1" dirty="0" err="1" smtClean="0">
                <a:solidFill>
                  <a:srgbClr val="C00000"/>
                </a:solidFill>
              </a:rPr>
              <a:t>cụ</a:t>
            </a:r>
            <a:r>
              <a:rPr lang="en-US" sz="3600" b="1" dirty="0" smtClean="0">
                <a:solidFill>
                  <a:srgbClr val="C00000"/>
                </a:solidFill>
              </a:rPr>
              <a:t> </a:t>
            </a:r>
            <a:r>
              <a:rPr lang="en-US" sz="3600" b="1" dirty="0" err="1" smtClean="0">
                <a:solidFill>
                  <a:srgbClr val="C00000"/>
                </a:solidFill>
              </a:rPr>
              <a:t>đã</a:t>
            </a:r>
            <a:r>
              <a:rPr lang="en-US" sz="3600" b="1" dirty="0" smtClean="0">
                <a:solidFill>
                  <a:srgbClr val="C00000"/>
                </a:solidFill>
              </a:rPr>
              <a:t> </a:t>
            </a:r>
            <a:r>
              <a:rPr lang="en-US" sz="3600" b="1" dirty="0" err="1" smtClean="0">
                <a:solidFill>
                  <a:srgbClr val="C00000"/>
                </a:solidFill>
              </a:rPr>
              <a:t>nói</a:t>
            </a:r>
            <a:r>
              <a:rPr lang="en-US" sz="3600" b="1" dirty="0" smtClean="0">
                <a:solidFill>
                  <a:srgbClr val="C00000"/>
                </a:solidFill>
              </a:rPr>
              <a:t> </a:t>
            </a:r>
            <a:r>
              <a:rPr lang="en-US" sz="3600" b="1" dirty="0" err="1" smtClean="0">
                <a:solidFill>
                  <a:srgbClr val="C00000"/>
                </a:solidFill>
              </a:rPr>
              <a:t>gì</a:t>
            </a:r>
            <a:r>
              <a:rPr lang="en-US" sz="3600" b="1" dirty="0" smtClean="0">
                <a:solidFill>
                  <a:srgbClr val="C00000"/>
                </a:solidFill>
              </a:rPr>
              <a:t>?</a:t>
            </a:r>
            <a:endParaRPr lang="en-US" sz="3600" b="1" dirty="0">
              <a:solidFill>
                <a:srgbClr val="C00000"/>
              </a:solidFill>
            </a:endParaRPr>
          </a:p>
        </p:txBody>
      </p:sp>
      <p:sp>
        <p:nvSpPr>
          <p:cNvPr id="4" name="TextBox 3"/>
          <p:cNvSpPr txBox="1"/>
          <p:nvPr/>
        </p:nvSpPr>
        <p:spPr>
          <a:xfrm>
            <a:off x="9220200" y="5867400"/>
            <a:ext cx="914400" cy="369332"/>
          </a:xfrm>
          <a:prstGeom prst="rect">
            <a:avLst/>
          </a:prstGeom>
          <a:noFill/>
        </p:spPr>
        <p:txBody>
          <a:bodyPr wrap="square" rtlCol="0">
            <a:spAutoFit/>
          </a:bodyPr>
          <a:lstStyle/>
          <a:p>
            <a:endParaRPr lang="en-US" dirty="0"/>
          </a:p>
        </p:txBody>
      </p:sp>
      <p:pic>
        <p:nvPicPr>
          <p:cNvPr id="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2200" y="6096000"/>
            <a:ext cx="304800" cy="304800"/>
          </a:xfrm>
          <a:prstGeom prst="rect">
            <a:avLst/>
          </a:prstGeom>
        </p:spPr>
      </p:pic>
      <p:sp>
        <p:nvSpPr>
          <p:cNvPr id="10" name="Cloud Callout 9"/>
          <p:cNvSpPr/>
          <p:nvPr/>
        </p:nvSpPr>
        <p:spPr>
          <a:xfrm>
            <a:off x="4038600" y="381000"/>
            <a:ext cx="4191000" cy="2057400"/>
          </a:xfrm>
          <a:prstGeom prst="cloudCallout">
            <a:avLst>
              <a:gd name="adj1" fmla="val -45378"/>
              <a:gd name="adj2" fmla="val 796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Trên</a:t>
            </a:r>
            <a:r>
              <a:rPr lang="en-US" sz="3200" b="1" dirty="0"/>
              <a:t> </a:t>
            </a:r>
            <a:r>
              <a:rPr lang="en-US" sz="3200" b="1" dirty="0" err="1"/>
              <a:t>đường</a:t>
            </a:r>
            <a:r>
              <a:rPr lang="en-US" sz="3200" b="1" dirty="0"/>
              <a:t> </a:t>
            </a:r>
            <a:r>
              <a:rPr lang="en-US" sz="3200" b="1" dirty="0" err="1"/>
              <a:t>đi</a:t>
            </a:r>
            <a:r>
              <a:rPr lang="en-US" sz="3200" b="1" dirty="0"/>
              <a:t> </a:t>
            </a:r>
            <a:r>
              <a:rPr lang="en-US" sz="3200" b="1" dirty="0" err="1"/>
              <a:t>cô</a:t>
            </a:r>
            <a:r>
              <a:rPr lang="en-US" sz="3200" b="1" dirty="0"/>
              <a:t> </a:t>
            </a:r>
            <a:r>
              <a:rPr lang="en-US" sz="3200" b="1" dirty="0" err="1"/>
              <a:t>bé</a:t>
            </a:r>
            <a:r>
              <a:rPr lang="en-US" sz="3200" b="1" dirty="0"/>
              <a:t> </a:t>
            </a:r>
            <a:r>
              <a:rPr lang="en-US" sz="3200" b="1" dirty="0" err="1"/>
              <a:t>đã</a:t>
            </a:r>
            <a:r>
              <a:rPr lang="en-US" sz="3200" b="1" dirty="0"/>
              <a:t> </a:t>
            </a:r>
            <a:r>
              <a:rPr lang="en-US" sz="3200" b="1" dirty="0" err="1"/>
              <a:t>gặp</a:t>
            </a:r>
            <a:r>
              <a:rPr lang="en-US" sz="3200" b="1" dirty="0"/>
              <a:t> </a:t>
            </a:r>
            <a:r>
              <a:rPr lang="en-US" sz="3200" b="1" dirty="0" err="1"/>
              <a:t>ai</a:t>
            </a:r>
            <a:r>
              <a:rPr lang="en-US" sz="32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45"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2"/>
            <a:ext cx="12115800" cy="6811811"/>
          </a:xfrm>
          <a:prstGeom prst="rect">
            <a:avLst/>
          </a:prstGeom>
        </p:spPr>
      </p:pic>
    </p:spTree>
    <p:extLst>
      <p:ext uri="{BB962C8B-B14F-4D97-AF65-F5344CB8AC3E}">
        <p14:creationId xmlns:p14="http://schemas.microsoft.com/office/powerpoint/2010/main" val="19213579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Résultat de recherche d'images pour &quot;hình nền powerpoint cổ tích&quot;"/>
          <p:cNvPicPr>
            <a:picLocks noChangeAspect="1" noChangeArrowheads="1"/>
          </p:cNvPicPr>
          <p:nvPr/>
        </p:nvPicPr>
        <p:blipFill>
          <a:blip r:embed="rId4"/>
          <a:srcRect/>
          <a:stretch>
            <a:fillRect/>
          </a:stretch>
        </p:blipFill>
        <p:spPr bwMode="auto">
          <a:xfrm>
            <a:off x="-4354" y="0"/>
            <a:ext cx="12115800" cy="6858000"/>
          </a:xfrm>
          <a:prstGeom prst="rect">
            <a:avLst/>
          </a:prstGeom>
          <a:noFill/>
        </p:spPr>
      </p:pic>
      <p:sp>
        <p:nvSpPr>
          <p:cNvPr id="3" name="Cloud Callout 2"/>
          <p:cNvSpPr/>
          <p:nvPr/>
        </p:nvSpPr>
        <p:spPr>
          <a:xfrm>
            <a:off x="4038600" y="515982"/>
            <a:ext cx="6858000" cy="3065417"/>
          </a:xfrm>
          <a:prstGeom prst="cloudCallout">
            <a:avLst>
              <a:gd name="adj1" fmla="val -36218"/>
              <a:gd name="adj2" fmla="val 761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FFFF00"/>
                </a:solidFill>
                <a:effectLst/>
                <a:uLnTx/>
                <a:uFillTx/>
                <a:latin typeface="Times New Roman"/>
                <a:ea typeface="+mn-ea"/>
                <a:cs typeface="+mn-cs"/>
              </a:rPr>
              <a:t>Sau</a:t>
            </a:r>
            <a:r>
              <a:rPr kumimoji="0" lang="en-US" sz="3600" b="0" i="0" u="none" strike="noStrike" kern="1200" cap="none" spc="0" normalizeH="0" baseline="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baseline="0" noProof="0" dirty="0" err="1" smtClean="0">
                <a:ln>
                  <a:noFill/>
                </a:ln>
                <a:solidFill>
                  <a:srgbClr val="FFFF00"/>
                </a:solidFill>
                <a:effectLst/>
                <a:uLnTx/>
                <a:uFillTx/>
                <a:latin typeface="Times New Roman"/>
                <a:ea typeface="+mn-ea"/>
                <a:cs typeface="+mn-cs"/>
              </a:rPr>
              <a:t>khi</a:t>
            </a:r>
            <a:r>
              <a:rPr kumimoji="0" lang="en-US" sz="3600" b="0" i="0" u="none" strike="noStrike" kern="1200" cap="none" spc="0" normalizeH="0" baseline="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baseline="0" noProof="0" dirty="0" err="1" smtClean="0">
                <a:ln>
                  <a:noFill/>
                </a:ln>
                <a:solidFill>
                  <a:srgbClr val="FFFF00"/>
                </a:solidFill>
                <a:effectLst/>
                <a:uLnTx/>
                <a:uFillTx/>
                <a:latin typeface="Times New Roman"/>
                <a:ea typeface="+mn-ea"/>
                <a:cs typeface="+mn-cs"/>
              </a:rPr>
              <a:t>khám</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bệnh</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cho</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mẹ</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ông</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cụ</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đã</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nói</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gì</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a:t>
            </a:r>
            <a:endParaRPr kumimoji="0" lang="en-US" sz="3600" b="0" i="0" u="none" strike="noStrike" kern="1200" cap="none" spc="0" normalizeH="0" baseline="0" noProof="0" dirty="0">
              <a:ln>
                <a:noFill/>
              </a:ln>
              <a:solidFill>
                <a:srgbClr val="FFFF00"/>
              </a:solidFill>
              <a:effectLst/>
              <a:uLnTx/>
              <a:uFillTx/>
              <a:latin typeface="Times New Roman"/>
              <a:ea typeface="+mn-ea"/>
              <a:cs typeface="+mn-cs"/>
            </a:endParaRPr>
          </a:p>
        </p:txBody>
      </p:sp>
      <p:pic>
        <p:nvPicPr>
          <p:cNvPr id="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304800" cy="304800"/>
          </a:xfrm>
          <a:prstGeom prst="rect">
            <a:avLst/>
          </a:prstGeom>
        </p:spPr>
      </p:pic>
    </p:spTree>
    <p:extLst>
      <p:ext uri="{BB962C8B-B14F-4D97-AF65-F5344CB8AC3E}">
        <p14:creationId xmlns:p14="http://schemas.microsoft.com/office/powerpoint/2010/main" val="300936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45"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associée"/>
          <p:cNvPicPr>
            <a:picLocks noChangeAspect="1" noChangeArrowheads="1"/>
          </p:cNvPicPr>
          <p:nvPr/>
        </p:nvPicPr>
        <p:blipFill>
          <a:blip r:embed="rId4"/>
          <a:srcRect/>
          <a:stretch>
            <a:fillRect/>
          </a:stretch>
        </p:blipFill>
        <p:spPr bwMode="auto">
          <a:xfrm>
            <a:off x="76200" y="0"/>
            <a:ext cx="12115800" cy="6858000"/>
          </a:xfrm>
          <a:prstGeom prst="rect">
            <a:avLst/>
          </a:prstGeom>
          <a:noFill/>
        </p:spPr>
      </p:pic>
      <p:sp>
        <p:nvSpPr>
          <p:cNvPr id="4" name="TextBox 3"/>
          <p:cNvSpPr txBox="1"/>
          <p:nvPr/>
        </p:nvSpPr>
        <p:spPr>
          <a:xfrm>
            <a:off x="9220200" y="5867400"/>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2200" y="6096000"/>
            <a:ext cx="304800" cy="304800"/>
          </a:xfrm>
          <a:prstGeom prst="rect">
            <a:avLst/>
          </a:prstGeom>
        </p:spPr>
      </p:pic>
      <p:sp>
        <p:nvSpPr>
          <p:cNvPr id="10" name="Cloud Callout 9"/>
          <p:cNvSpPr/>
          <p:nvPr/>
        </p:nvSpPr>
        <p:spPr>
          <a:xfrm>
            <a:off x="3657600" y="80555"/>
            <a:ext cx="5410200" cy="2971800"/>
          </a:xfrm>
          <a:prstGeom prst="cloudCallout">
            <a:avLst>
              <a:gd name="adj1" fmla="val -45378"/>
              <a:gd name="adj2" fmla="val 796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a:ea typeface="+mn-ea"/>
                <a:cs typeface="+mn-cs"/>
              </a:rPr>
              <a:t>Khám</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bệnh</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cho</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mẹ</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xong</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ông</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cụ</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bảo</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cô</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bé</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đi</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đâu</a:t>
            </a:r>
            <a:r>
              <a:rPr kumimoji="0" lang="en-US" sz="3200" b="1" i="0" u="none" strike="noStrike" kern="1200" cap="none" spc="0" normalizeH="0" baseline="0" noProof="0" dirty="0" smtClean="0">
                <a:ln>
                  <a:noFill/>
                </a:ln>
                <a:solidFill>
                  <a:prstClr val="white"/>
                </a:solidFill>
                <a:effectLst/>
                <a:uLnTx/>
                <a:uFillTx/>
                <a:latin typeface="Times New Roman"/>
                <a:ea typeface="+mn-ea"/>
                <a:cs typeface="+mn-cs"/>
              </a:rPr>
              <a:t>?</a:t>
            </a:r>
            <a:endParaRPr kumimoji="0" lang="en-US" sz="3200" b="1" i="0" u="none" strike="noStrike" kern="1200" cap="none" spc="0" normalizeH="0" baseline="0" noProof="0" dirty="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3805363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5"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Tree>
    <p:extLst>
      <p:ext uri="{BB962C8B-B14F-4D97-AF65-F5344CB8AC3E}">
        <p14:creationId xmlns:p14="http://schemas.microsoft.com/office/powerpoint/2010/main" val="876630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5" name="Vuon cay cua ba - Cat Tuong [NCT 70634015636796406250].mp3">
            <a:hlinkClick r:id="" action="ppaction://media"/>
          </p:cNvPr>
          <p:cNvPicPr>
            <a:picLocks noGrp="1" noRot="1" noChangeAspect="1" noChangeArrowheads="1"/>
          </p:cNvPicPr>
          <p:nvPr>
            <p:ph sz="half" idx="4294967295"/>
            <a:audioFile r:link="rId1"/>
          </p:nvPr>
        </p:nvPicPr>
        <p:blipFill>
          <a:blip r:embed="rId4">
            <a:extLst>
              <a:ext uri="{28A0092B-C50C-407E-A947-70E740481C1C}">
                <a14:useLocalDpi xmlns:a14="http://schemas.microsoft.com/office/drawing/2010/main" val="0"/>
              </a:ext>
            </a:extLst>
          </a:blip>
          <a:srcRect/>
          <a:stretch>
            <a:fillRect/>
          </a:stretch>
        </p:blipFill>
        <p:spPr>
          <a:xfrm>
            <a:off x="1524000" y="3709988"/>
            <a:ext cx="304800" cy="304800"/>
          </a:xfrm>
        </p:spPr>
      </p:pic>
      <p:pic>
        <p:nvPicPr>
          <p:cNvPr id="3075" name="Picture 3" descr="a7ef13e6488ebda4182295e359de7186"/>
          <p:cNvPicPr>
            <a:picLocks noGrp="1" noChangeAspect="1" noChangeArrowheads="1"/>
          </p:cNvPicPr>
          <p:nvPr>
            <p:ph type="body" idx="4294967295"/>
          </p:nvPr>
        </p:nvPicPr>
        <p:blipFill>
          <a:blip r:embed="rId5">
            <a:extLst>
              <a:ext uri="{28A0092B-C50C-407E-A947-70E740481C1C}">
                <a14:useLocalDpi xmlns:a14="http://schemas.microsoft.com/office/drawing/2010/main" val="0"/>
              </a:ext>
            </a:extLst>
          </a:blip>
          <a:srcRect/>
          <a:stretch>
            <a:fillRect/>
          </a:stretch>
        </p:blipFill>
        <p:spPr>
          <a:xfrm>
            <a:off x="20107" y="0"/>
            <a:ext cx="12171893" cy="6858000"/>
          </a:xfrm>
          <a:noFill/>
        </p:spPr>
      </p:pic>
      <p:pic>
        <p:nvPicPr>
          <p:cNvPr id="3076" name="Picture 6" descr="Butterfly-05-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523841">
            <a:off x="9172575" y="1724025"/>
            <a:ext cx="10477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descr="Butterfly-03-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39250" y="29718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descr="Butterfly-04-ju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735178">
            <a:off x="5562601" y="2743200"/>
            <a:ext cx="8477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9" descr="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1371601"/>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WordArt 10"/>
          <p:cNvSpPr>
            <a:spLocks noChangeArrowheads="1" noChangeShapeType="1" noTextEdit="1"/>
          </p:cNvSpPr>
          <p:nvPr/>
        </p:nvSpPr>
        <p:spPr bwMode="auto">
          <a:xfrm>
            <a:off x="3200400" y="1752600"/>
            <a:ext cx="56388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a:ln w="12700">
                <a:solidFill>
                  <a:srgbClr val="800000"/>
                </a:solidFill>
                <a:round/>
                <a:headEnd/>
                <a:tailEnd/>
              </a:ln>
              <a:solidFill>
                <a:srgbClr val="FFFF00"/>
              </a:solidFill>
              <a:effectLst>
                <a:outerShdw dist="35921" dir="2700000" sy="50000" rotWithShape="0">
                  <a:srgbClr val="875B0D">
                    <a:alpha val="70000"/>
                  </a:srgbClr>
                </a:outerShdw>
              </a:effectLst>
              <a:uLnTx/>
              <a:uFillTx/>
              <a:latin typeface="Times New Roman" panose="02020603050405020304" pitchFamily="18" charset="0"/>
              <a:ea typeface="+mn-ea"/>
              <a:cs typeface="Times New Roman" panose="02020603050405020304" pitchFamily="18" charset="0"/>
            </a:endParaRPr>
          </a:p>
        </p:txBody>
      </p:sp>
      <p:sp>
        <p:nvSpPr>
          <p:cNvPr id="3081" name="Text Box 11"/>
          <p:cNvSpPr txBox="1">
            <a:spLocks noChangeArrowheads="1"/>
          </p:cNvSpPr>
          <p:nvPr/>
        </p:nvSpPr>
        <p:spPr bwMode="auto">
          <a:xfrm>
            <a:off x="1529821" y="1624320"/>
            <a:ext cx="88392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dirty="0" smtClean="0">
                <a:ln>
                  <a:noFill/>
                </a:ln>
                <a:solidFill>
                  <a:srgbClr val="FF0000"/>
                </a:solidFill>
                <a:effectLst/>
                <a:uLnTx/>
                <a:uFillTx/>
                <a:cs typeface="Times New Roman" panose="02020603050405020304" pitchFamily="18" charset="0"/>
              </a:rPr>
              <a:t>1</a:t>
            </a:r>
            <a:r>
              <a:rPr kumimoji="0" lang="en-US" altLang="en-US" sz="4400" b="1" i="0" u="none" strike="noStrike" kern="1200" cap="none" spc="0" normalizeH="0" baseline="0" noProof="0" dirty="0">
                <a:ln>
                  <a:noFill/>
                </a:ln>
                <a:solidFill>
                  <a:srgbClr val="FF0000"/>
                </a:solidFill>
                <a:effectLst/>
                <a:uLnTx/>
                <a:uFillTx/>
                <a:cs typeface="Times New Roman" panose="02020603050405020304" pitchFamily="18" charset="0"/>
              </a:rPr>
              <a:t>: GÂY HỨNG THÚ</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CHÀO</a:t>
            </a:r>
            <a:r>
              <a:rPr kumimoji="0" lang="en-US" altLang="en-US" sz="3600" b="1"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MỪNG CÁC BÉ ĐẾN VỚI CHƯƠNG TRÌNH: “ VƯỜN CỔ TÍCH”</a:t>
            </a:r>
            <a:endParaRPr kumimoji="0" lang="en-US" alt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alt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082" name="Picture 12"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60960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3"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677400" y="60960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677400" y="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6" name="Group 17"/>
          <p:cNvGrpSpPr>
            <a:grpSpLocks/>
          </p:cNvGrpSpPr>
          <p:nvPr/>
        </p:nvGrpSpPr>
        <p:grpSpPr bwMode="auto">
          <a:xfrm>
            <a:off x="0" y="0"/>
            <a:ext cx="12192000" cy="6858000"/>
            <a:chOff x="0" y="0"/>
            <a:chExt cx="5760" cy="4320"/>
          </a:xfrm>
        </p:grpSpPr>
        <p:pic>
          <p:nvPicPr>
            <p:cNvPr id="3090" name="Picture 18"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2059" y="2068"/>
              <a:ext cx="432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9"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 y="0"/>
              <a:ext cx="568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20"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0" y="4135"/>
              <a:ext cx="5760"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21"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531" y="2090"/>
              <a:ext cx="432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7" name="Picture 100" descr="1 (1820)"/>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3733800"/>
            <a:ext cx="990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21" descr="buomvang"/>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229600" y="4572000"/>
            <a:ext cx="1219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New_-_AVSEQ04.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9525000" y="5791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869351"/>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095"/>
                </p:tgtEl>
              </p:cMediaNode>
            </p:audio>
            <p:seq concurrent="1" nextAc="seek">
              <p:cTn id="3" restart="whenNotActive" fill="hold" evtFilter="cancelBubble" nodeType="interactiveSeq">
                <p:stCondLst>
                  <p:cond evt="onClick" delay="0">
                    <p:tgtEl>
                      <p:spTgt spid="24603"/>
                    </p:tgtEl>
                  </p:cond>
                </p:stCondLst>
                <p:endSync evt="end" delay="0">
                  <p:rtn val="all"/>
                </p:endSync>
                <p:childTnLst>
                  <p:par>
                    <p:cTn id="4" fill="hold" nodeType="clickPar">
                      <p:stCondLst>
                        <p:cond delay="0"/>
                      </p:stCondLst>
                      <p:childTnLst>
                        <p:par>
                          <p:cTn id="5" fill="hold" nodeType="withGroup">
                            <p:stCondLst>
                              <p:cond delay="0"/>
                            </p:stCondLst>
                            <p:childTnLst>
                              <p:par>
                                <p:cTn id="6" presetID="1" presetClass="mediacall" presetSubtype="0" fill="hold" nodeType="clickEffect">
                                  <p:stCondLst>
                                    <p:cond delay="0"/>
                                  </p:stCondLst>
                                  <p:childTnLst>
                                    <p:cmd type="call" cmd="playFrom(0.0)">
                                      <p:cBhvr>
                                        <p:cTn id="7" dur="136971" fill="hold"/>
                                        <p:tgtEl>
                                          <p:spTgt spid="24603"/>
                                        </p:tgtEl>
                                      </p:cBhvr>
                                    </p:cmd>
                                  </p:childTnLst>
                                </p:cTn>
                              </p:par>
                            </p:childTnLst>
                          </p:cTn>
                        </p:par>
                      </p:childTnLst>
                    </p:cTn>
                  </p:par>
                </p:childTnLst>
              </p:cTn>
              <p:nextCondLst>
                <p:cond evt="onClick" delay="0">
                  <p:tgtEl>
                    <p:spTgt spid="24603"/>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2460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nh-nen-dep-chu-de-dong-vat-cho-powerpoint-hinh-anh-8.jpg"/>
          <p:cNvPicPr>
            <a:picLocks noChangeAspect="1"/>
          </p:cNvPicPr>
          <p:nvPr/>
        </p:nvPicPr>
        <p:blipFill>
          <a:blip r:embed="rId2"/>
          <a:stretch>
            <a:fillRect/>
          </a:stretch>
        </p:blipFill>
        <p:spPr>
          <a:xfrm>
            <a:off x="0" y="0"/>
            <a:ext cx="12192000" cy="6858000"/>
          </a:xfrm>
          <a:prstGeom prst="rect">
            <a:avLst/>
          </a:prstGeom>
        </p:spPr>
      </p:pic>
      <p:sp>
        <p:nvSpPr>
          <p:cNvPr id="6" name="Cloud Callout 5"/>
          <p:cNvSpPr/>
          <p:nvPr/>
        </p:nvSpPr>
        <p:spPr>
          <a:xfrm>
            <a:off x="2819400" y="990600"/>
            <a:ext cx="8153400" cy="4419600"/>
          </a:xfrm>
          <a:prstGeom prst="cloudCallout">
            <a:avLst>
              <a:gd name="adj1" fmla="val -65624"/>
              <a:gd name="adj2" fmla="val 9564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FF0000"/>
                </a:solidFill>
              </a:rPr>
              <a:t>Khi</a:t>
            </a:r>
            <a:r>
              <a:rPr lang="en-US" sz="3200" dirty="0">
                <a:solidFill>
                  <a:srgbClr val="FF0000"/>
                </a:solidFill>
              </a:rPr>
              <a:t> </a:t>
            </a:r>
            <a:r>
              <a:rPr lang="en-US" sz="3200" dirty="0" err="1">
                <a:solidFill>
                  <a:srgbClr val="FF0000"/>
                </a:solidFill>
              </a:rPr>
              <a:t>cô</a:t>
            </a:r>
            <a:r>
              <a:rPr lang="en-US" sz="3200" dirty="0">
                <a:solidFill>
                  <a:srgbClr val="FF0000"/>
                </a:solidFill>
              </a:rPr>
              <a:t> </a:t>
            </a:r>
            <a:r>
              <a:rPr lang="en-US" sz="3200" dirty="0" err="1">
                <a:solidFill>
                  <a:srgbClr val="FF0000"/>
                </a:solidFill>
              </a:rPr>
              <a:t>bé</a:t>
            </a:r>
            <a:r>
              <a:rPr lang="en-US" sz="3200" dirty="0">
                <a:solidFill>
                  <a:srgbClr val="FF0000"/>
                </a:solidFill>
              </a:rPr>
              <a:t> </a:t>
            </a:r>
            <a:r>
              <a:rPr lang="en-US" sz="3200" dirty="0" err="1">
                <a:solidFill>
                  <a:srgbClr val="FF0000"/>
                </a:solidFill>
              </a:rPr>
              <a:t>hái</a:t>
            </a:r>
            <a:r>
              <a:rPr lang="en-US" sz="3200" dirty="0">
                <a:solidFill>
                  <a:srgbClr val="FF0000"/>
                </a:solidFill>
              </a:rPr>
              <a:t> </a:t>
            </a:r>
            <a:r>
              <a:rPr lang="en-US" sz="3200" dirty="0" err="1">
                <a:solidFill>
                  <a:srgbClr val="FF0000"/>
                </a:solidFill>
              </a:rPr>
              <a:t>được</a:t>
            </a:r>
            <a:r>
              <a:rPr lang="en-US" sz="3200" dirty="0">
                <a:solidFill>
                  <a:srgbClr val="FF0000"/>
                </a:solidFill>
              </a:rPr>
              <a:t> </a:t>
            </a:r>
            <a:r>
              <a:rPr lang="en-US" sz="3200" dirty="0" err="1">
                <a:solidFill>
                  <a:srgbClr val="FF0000"/>
                </a:solidFill>
              </a:rPr>
              <a:t>bông</a:t>
            </a:r>
            <a:r>
              <a:rPr lang="en-US" sz="3200" dirty="0">
                <a:solidFill>
                  <a:srgbClr val="FF0000"/>
                </a:solidFill>
              </a:rPr>
              <a:t> </a:t>
            </a:r>
            <a:r>
              <a:rPr lang="en-US" sz="3200" dirty="0" err="1">
                <a:solidFill>
                  <a:srgbClr val="FF0000"/>
                </a:solidFill>
              </a:rPr>
              <a:t>hoa</a:t>
            </a:r>
            <a:r>
              <a:rPr lang="en-US" sz="3200" dirty="0">
                <a:solidFill>
                  <a:srgbClr val="FF0000"/>
                </a:solidFill>
              </a:rPr>
              <a:t> </a:t>
            </a:r>
            <a:r>
              <a:rPr lang="en-US" sz="3200" dirty="0" err="1">
                <a:solidFill>
                  <a:srgbClr val="FF0000"/>
                </a:solidFill>
              </a:rPr>
              <a:t>thấy</a:t>
            </a:r>
            <a:r>
              <a:rPr lang="en-US" sz="3200" dirty="0">
                <a:solidFill>
                  <a:srgbClr val="FF0000"/>
                </a:solidFill>
              </a:rPr>
              <a:t> </a:t>
            </a:r>
            <a:r>
              <a:rPr lang="en-US" sz="3200" dirty="0" err="1">
                <a:solidFill>
                  <a:srgbClr val="FF0000"/>
                </a:solidFill>
              </a:rPr>
              <a:t>bông</a:t>
            </a:r>
            <a:r>
              <a:rPr lang="en-US" sz="3200" dirty="0">
                <a:solidFill>
                  <a:srgbClr val="FF0000"/>
                </a:solidFill>
              </a:rPr>
              <a:t> </a:t>
            </a:r>
            <a:r>
              <a:rPr lang="en-US" sz="3200" dirty="0" err="1">
                <a:solidFill>
                  <a:srgbClr val="FF0000"/>
                </a:solidFill>
              </a:rPr>
              <a:t>hoa</a:t>
            </a:r>
            <a:r>
              <a:rPr lang="en-US" sz="3200" dirty="0">
                <a:solidFill>
                  <a:srgbClr val="FF0000"/>
                </a:solidFill>
              </a:rPr>
              <a:t> </a:t>
            </a:r>
            <a:r>
              <a:rPr lang="en-US" sz="3200" dirty="0" err="1">
                <a:solidFill>
                  <a:srgbClr val="FF0000"/>
                </a:solidFill>
              </a:rPr>
              <a:t>chỉ</a:t>
            </a:r>
            <a:r>
              <a:rPr lang="en-US" sz="3200" dirty="0">
                <a:solidFill>
                  <a:srgbClr val="FF0000"/>
                </a:solidFill>
              </a:rPr>
              <a:t> </a:t>
            </a:r>
            <a:r>
              <a:rPr lang="en-US" sz="3200" dirty="0" err="1">
                <a:solidFill>
                  <a:srgbClr val="FF0000"/>
                </a:solidFill>
              </a:rPr>
              <a:t>còn</a:t>
            </a:r>
            <a:r>
              <a:rPr lang="en-US" sz="3200" dirty="0">
                <a:solidFill>
                  <a:srgbClr val="FF0000"/>
                </a:solidFill>
              </a:rPr>
              <a:t> 20 </a:t>
            </a:r>
            <a:r>
              <a:rPr lang="en-US" sz="3200" dirty="0" err="1">
                <a:solidFill>
                  <a:srgbClr val="FF0000"/>
                </a:solidFill>
              </a:rPr>
              <a:t>cánh</a:t>
            </a:r>
            <a:r>
              <a:rPr lang="en-US" sz="3200" dirty="0">
                <a:solidFill>
                  <a:srgbClr val="FF0000"/>
                </a:solidFill>
              </a:rPr>
              <a:t> </a:t>
            </a:r>
            <a:r>
              <a:rPr lang="en-US" sz="3200" dirty="0" err="1">
                <a:solidFill>
                  <a:srgbClr val="FF0000"/>
                </a:solidFill>
              </a:rPr>
              <a:t>cô</a:t>
            </a:r>
            <a:r>
              <a:rPr lang="en-US" sz="3200" dirty="0">
                <a:solidFill>
                  <a:srgbClr val="FF0000"/>
                </a:solidFill>
              </a:rPr>
              <a:t> </a:t>
            </a:r>
            <a:r>
              <a:rPr lang="en-US" sz="3200" dirty="0" err="1">
                <a:solidFill>
                  <a:srgbClr val="FF0000"/>
                </a:solidFill>
              </a:rPr>
              <a:t>bé</a:t>
            </a:r>
            <a:r>
              <a:rPr lang="en-US" sz="3200" dirty="0">
                <a:solidFill>
                  <a:srgbClr val="FF0000"/>
                </a:solidFill>
              </a:rPr>
              <a:t> </a:t>
            </a:r>
            <a:r>
              <a:rPr lang="en-US" sz="3200" dirty="0" err="1">
                <a:solidFill>
                  <a:srgbClr val="FF0000"/>
                </a:solidFill>
              </a:rPr>
              <a:t>đã</a:t>
            </a:r>
            <a:r>
              <a:rPr lang="en-US" sz="3200" dirty="0">
                <a:solidFill>
                  <a:srgbClr val="FF0000"/>
                </a:solidFill>
              </a:rPr>
              <a:t> </a:t>
            </a:r>
            <a:r>
              <a:rPr lang="en-US" sz="3200" dirty="0" err="1">
                <a:solidFill>
                  <a:srgbClr val="FF0000"/>
                </a:solidFill>
              </a:rPr>
              <a:t>hoảng</a:t>
            </a:r>
            <a:r>
              <a:rPr lang="en-US" sz="3200" dirty="0">
                <a:solidFill>
                  <a:srgbClr val="FF0000"/>
                </a:solidFill>
              </a:rPr>
              <a:t> </a:t>
            </a:r>
            <a:r>
              <a:rPr lang="en-US" sz="3200" dirty="0" err="1">
                <a:solidFill>
                  <a:srgbClr val="FF0000"/>
                </a:solidFill>
              </a:rPr>
              <a:t>hốt</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kêu</a:t>
            </a:r>
            <a:r>
              <a:rPr lang="en-US" sz="3200" dirty="0">
                <a:solidFill>
                  <a:srgbClr val="FF0000"/>
                </a:solidFill>
              </a:rPr>
              <a:t> </a:t>
            </a:r>
            <a:r>
              <a:rPr lang="en-US" sz="3200" dirty="0" err="1">
                <a:solidFill>
                  <a:srgbClr val="FF0000"/>
                </a:solidFill>
              </a:rPr>
              <a:t>lên</a:t>
            </a:r>
            <a:r>
              <a:rPr lang="en-US" sz="3200" dirty="0">
                <a:solidFill>
                  <a:srgbClr val="FF0000"/>
                </a:solidFill>
              </a:rPr>
              <a:t> </a:t>
            </a:r>
            <a:r>
              <a:rPr lang="en-US" sz="3200" dirty="0" err="1">
                <a:solidFill>
                  <a:srgbClr val="FF0000"/>
                </a:solidFill>
              </a:rPr>
              <a:t>như</a:t>
            </a:r>
            <a:r>
              <a:rPr lang="en-US" sz="3200" dirty="0">
                <a:solidFill>
                  <a:srgbClr val="FF0000"/>
                </a:solidFill>
              </a:rPr>
              <a:t> </a:t>
            </a:r>
            <a:r>
              <a:rPr lang="en-US" sz="3200" dirty="0" err="1">
                <a:solidFill>
                  <a:srgbClr val="FF0000"/>
                </a:solidFill>
              </a:rPr>
              <a:t>thế</a:t>
            </a:r>
            <a:r>
              <a:rPr lang="en-US" sz="3200" dirty="0">
                <a:solidFill>
                  <a:srgbClr val="FF0000"/>
                </a:solidFill>
              </a:rPr>
              <a:t> </a:t>
            </a:r>
            <a:r>
              <a:rPr lang="en-US" sz="3200" dirty="0" err="1">
                <a:solidFill>
                  <a:srgbClr val="FF0000"/>
                </a:solidFill>
              </a:rPr>
              <a:t>nào</a:t>
            </a:r>
            <a:r>
              <a:rPr lang="en-US" sz="3200" dirty="0">
                <a:solidFill>
                  <a:srgbClr val="FF0000"/>
                </a:solidFill>
              </a:rPr>
              <a:t>?</a:t>
            </a:r>
          </a:p>
          <a:p>
            <a:r>
              <a:rPr lang="en-US" sz="3200" dirty="0">
                <a:solidFill>
                  <a:srgbClr val="FF0000"/>
                </a:solidFill>
              </a:rPr>
              <a:t>- </a:t>
            </a:r>
            <a:r>
              <a:rPr lang="en-US" sz="3200" dirty="0" err="1">
                <a:solidFill>
                  <a:srgbClr val="FF0000"/>
                </a:solidFill>
              </a:rPr>
              <a:t>Cô</a:t>
            </a:r>
            <a:r>
              <a:rPr lang="en-US" sz="3200" dirty="0">
                <a:solidFill>
                  <a:srgbClr val="FF0000"/>
                </a:solidFill>
              </a:rPr>
              <a:t> </a:t>
            </a:r>
            <a:r>
              <a:rPr lang="en-US" sz="3200" dirty="0" err="1">
                <a:solidFill>
                  <a:srgbClr val="FF0000"/>
                </a:solidFill>
              </a:rPr>
              <a:t>bé</a:t>
            </a:r>
            <a:r>
              <a:rPr lang="en-US" sz="3200" dirty="0">
                <a:solidFill>
                  <a:srgbClr val="FF0000"/>
                </a:solidFill>
              </a:rPr>
              <a:t> </a:t>
            </a:r>
            <a:r>
              <a:rPr lang="en-US" sz="3200" dirty="0" err="1">
                <a:solidFill>
                  <a:srgbClr val="FF0000"/>
                </a:solidFill>
              </a:rPr>
              <a:t>đã</a:t>
            </a:r>
            <a:r>
              <a:rPr lang="en-US" sz="3200" dirty="0">
                <a:solidFill>
                  <a:srgbClr val="FF0000"/>
                </a:solidFill>
              </a:rPr>
              <a:t> </a:t>
            </a:r>
            <a:r>
              <a:rPr lang="en-US" sz="3200" dirty="0" err="1">
                <a:solidFill>
                  <a:srgbClr val="FF0000"/>
                </a:solidFill>
              </a:rPr>
              <a:t>làm</a:t>
            </a:r>
            <a:r>
              <a:rPr lang="en-US" sz="3200" dirty="0">
                <a:solidFill>
                  <a:srgbClr val="FF0000"/>
                </a:solidFill>
              </a:rPr>
              <a:t> </a:t>
            </a:r>
            <a:r>
              <a:rPr lang="en-US" sz="3200" dirty="0" err="1">
                <a:solidFill>
                  <a:srgbClr val="FF0000"/>
                </a:solidFill>
              </a:rPr>
              <a:t>gì</a:t>
            </a:r>
            <a:r>
              <a:rPr lang="en-US" sz="3200" dirty="0">
                <a:solidFill>
                  <a:srgbClr val="FF0000"/>
                </a:solidFill>
              </a:rPr>
              <a:t> </a:t>
            </a:r>
            <a:r>
              <a:rPr lang="en-US" sz="3200" dirty="0" err="1">
                <a:solidFill>
                  <a:srgbClr val="FF0000"/>
                </a:solidFill>
              </a:rPr>
              <a:t>để</a:t>
            </a:r>
            <a:r>
              <a:rPr lang="en-US" sz="3200" dirty="0">
                <a:solidFill>
                  <a:srgbClr val="FF0000"/>
                </a:solidFill>
              </a:rPr>
              <a:t> </a:t>
            </a:r>
            <a:r>
              <a:rPr lang="en-US" sz="3200" dirty="0" err="1">
                <a:solidFill>
                  <a:srgbClr val="FF0000"/>
                </a:solidFill>
              </a:rPr>
              <a:t>bông</a:t>
            </a:r>
            <a:r>
              <a:rPr lang="en-US" sz="3200" dirty="0">
                <a:solidFill>
                  <a:srgbClr val="FF0000"/>
                </a:solidFill>
              </a:rPr>
              <a:t> </a:t>
            </a:r>
            <a:r>
              <a:rPr lang="en-US" sz="3200" dirty="0" err="1">
                <a:solidFill>
                  <a:srgbClr val="FF0000"/>
                </a:solidFill>
              </a:rPr>
              <a:t>hoa</a:t>
            </a:r>
            <a:r>
              <a:rPr lang="en-US" sz="3200" dirty="0">
                <a:solidFill>
                  <a:srgbClr val="FF0000"/>
                </a:solidFill>
              </a:rPr>
              <a:t> </a:t>
            </a:r>
            <a:r>
              <a:rPr lang="en-US" sz="3200" dirty="0" err="1">
                <a:solidFill>
                  <a:srgbClr val="FF0000"/>
                </a:solidFill>
              </a:rPr>
              <a:t>có</a:t>
            </a:r>
            <a:r>
              <a:rPr lang="en-US" sz="3200" dirty="0">
                <a:solidFill>
                  <a:srgbClr val="FF0000"/>
                </a:solidFill>
              </a:rPr>
              <a:t> </a:t>
            </a:r>
            <a:r>
              <a:rPr lang="en-US" sz="3200" dirty="0" err="1">
                <a:solidFill>
                  <a:srgbClr val="FF0000"/>
                </a:solidFill>
              </a:rPr>
              <a:t>thật</a:t>
            </a:r>
            <a:r>
              <a:rPr lang="en-US" sz="3200" dirty="0">
                <a:solidFill>
                  <a:srgbClr val="FF0000"/>
                </a:solidFill>
              </a:rPr>
              <a:t> </a:t>
            </a:r>
            <a:r>
              <a:rPr lang="en-US" sz="3200" dirty="0" err="1">
                <a:solidFill>
                  <a:srgbClr val="FF0000"/>
                </a:solidFill>
              </a:rPr>
              <a:t>nhiều</a:t>
            </a:r>
            <a:r>
              <a:rPr lang="en-US" sz="3200" dirty="0">
                <a:solidFill>
                  <a:srgbClr val="FF0000"/>
                </a:solidFill>
              </a:rPr>
              <a:t> </a:t>
            </a:r>
            <a:r>
              <a:rPr lang="en-US" sz="3200" dirty="0" err="1">
                <a:solidFill>
                  <a:srgbClr val="FF0000"/>
                </a:solidFill>
              </a:rPr>
              <a:t>cánh</a:t>
            </a:r>
            <a:r>
              <a:rPr lang="en-US" sz="3200" dirty="0">
                <a:solidFill>
                  <a:srgbClr val="FF0000"/>
                </a:solidFill>
              </a:rPr>
              <a:t>?</a:t>
            </a:r>
            <a:endParaRPr lang="en-US" sz="4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5510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94"/>
            <a:ext cx="12192000" cy="6877372"/>
          </a:xfrm>
          <a:prstGeom prst="rect">
            <a:avLst/>
          </a:prstGeom>
        </p:spPr>
      </p:pic>
    </p:spTree>
    <p:extLst>
      <p:ext uri="{BB962C8B-B14F-4D97-AF65-F5344CB8AC3E}">
        <p14:creationId xmlns:p14="http://schemas.microsoft.com/office/powerpoint/2010/main" val="16583833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01200" y="6248400"/>
            <a:ext cx="1066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5" name="NhacKhongLoiNheNhangVaSauLang-VA-4756565_hq.mp3">
            <a:hlinkClick r:id="" action="ppaction://media"/>
          </p:cNvPr>
          <p:cNvPicPr>
            <a:picLocks noRot="1" noChangeAspect="1"/>
          </p:cNvPicPr>
          <p:nvPr>
            <a:audioFile r:link="rId1"/>
          </p:nvPr>
        </p:nvPicPr>
        <p:blipFill>
          <a:blip r:embed="rId3"/>
          <a:stretch>
            <a:fillRect/>
          </a:stretch>
        </p:blipFill>
        <p:spPr>
          <a:xfrm>
            <a:off x="10134600" y="6248400"/>
            <a:ext cx="304800" cy="304800"/>
          </a:xfrm>
          <a:prstGeom prst="rect">
            <a:avLst/>
          </a:prstGeom>
        </p:spPr>
      </p:pic>
      <p:pic>
        <p:nvPicPr>
          <p:cNvPr id="6" name="Picture 5"/>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35966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17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hinh-nen-powerpoint-nen-trang-205835500ee0531_e70524f95124a3b95244c0d2c980729e.jpg"/>
          <p:cNvPicPr>
            <a:picLocks noChangeAspect="1"/>
          </p:cNvPicPr>
          <p:nvPr/>
        </p:nvPicPr>
        <p:blipFill>
          <a:blip r:embed="rId2"/>
          <a:stretch>
            <a:fillRect/>
          </a:stretch>
        </p:blipFill>
        <p:spPr>
          <a:xfrm>
            <a:off x="1524000" y="0"/>
            <a:ext cx="9144000" cy="6858000"/>
          </a:xfrm>
          <a:prstGeom prst="rect">
            <a:avLst/>
          </a:prstGeom>
        </p:spPr>
      </p:pic>
      <p:sp>
        <p:nvSpPr>
          <p:cNvPr id="7" name="TextBox 6"/>
          <p:cNvSpPr txBox="1"/>
          <p:nvPr/>
        </p:nvSpPr>
        <p:spPr>
          <a:xfrm>
            <a:off x="3048000" y="1371601"/>
            <a:ext cx="7239000" cy="4031873"/>
          </a:xfrm>
          <a:prstGeom prst="rect">
            <a:avLst/>
          </a:prstGeom>
          <a:noFill/>
        </p:spPr>
        <p:txBody>
          <a:bodyPr wrap="square" rtlCol="0">
            <a:spAutoFit/>
          </a:bodyPr>
          <a:lstStyle/>
          <a:p>
            <a:pPr algn="ctr"/>
            <a:r>
              <a:rPr lang="en-US" sz="3200" b="1" dirty="0"/>
              <a:t>GD</a:t>
            </a:r>
            <a:r>
              <a:rPr lang="en-US" sz="3200" b="1" dirty="0" smtClean="0"/>
              <a:t>: </a:t>
            </a:r>
            <a:r>
              <a:rPr lang="vi-VN" sz="3200" b="1" dirty="0" smtClean="0"/>
              <a:t>Câu </a:t>
            </a:r>
            <a:r>
              <a:rPr lang="vi-VN" sz="3200" b="1" dirty="0"/>
              <a:t>chuyện không chỉ cho chúng ta biết vì sao có bông hoa cúc trắng mà câu chuyện còn nói lên tấm lòng hiếu thảo của con dành cho mẹ. Các con cũng vậy, Khi những thành viên trong gia đình chúng ta có ai ốm đau các con cũng phải biết quan tâm, lo lắng và giúp đỡ những công việc vừa sức các con nhé!</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mph" presetSubtype="0" fill="hold" grpId="0" nodeType="clickEffect">
                                  <p:stCondLst>
                                    <p:cond delay="0"/>
                                  </p:stCondLst>
                                  <p:iterate type="lt">
                                    <p:tmPct val="10000"/>
                                  </p:iterate>
                                  <p:childTnLst>
                                    <p:set>
                                      <p:cBhvr override="childStyle">
                                        <p:cTn id="11" dur="500" autoRev="1" fill="hold"/>
                                        <p:tgtEl>
                                          <p:spTgt spid="7"/>
                                        </p:tgtEl>
                                        <p:attrNameLst>
                                          <p:attrName>style.color</p:attrName>
                                        </p:attrNameLst>
                                      </p:cBhvr>
                                      <p:to>
                                        <p:clrVal>
                                          <a:schemeClr val="accent2"/>
                                        </p:clrVal>
                                      </p:to>
                                    </p:set>
                                    <p:set>
                                      <p:cBhvr>
                                        <p:cTn id="12" dur="500" autoRev="1" fill="hold"/>
                                        <p:tgtEl>
                                          <p:spTgt spid="7"/>
                                        </p:tgtEl>
                                        <p:attrNameLst>
                                          <p:attrName>fillcolor</p:attrName>
                                        </p:attrNameLst>
                                      </p:cBhvr>
                                      <p:to>
                                        <p:clrVal>
                                          <a:schemeClr val="accent2"/>
                                        </p:clrVal>
                                      </p:to>
                                    </p:set>
                                    <p:set>
                                      <p:cBhvr>
                                        <p:cTn id="13" dur="500" autoRev="1"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nh nen Powerpoint.jpg"/>
          <p:cNvPicPr>
            <a:picLocks noChangeAspect="1"/>
          </p:cNvPicPr>
          <p:nvPr/>
        </p:nvPicPr>
        <p:blipFill>
          <a:blip r:embed="rId2"/>
          <a:stretch>
            <a:fillRect/>
          </a:stretch>
        </p:blipFill>
        <p:spPr>
          <a:xfrm>
            <a:off x="0" y="0"/>
            <a:ext cx="12192000" cy="6858000"/>
          </a:xfrm>
          <a:prstGeom prst="rect">
            <a:avLst/>
          </a:prstGeom>
        </p:spPr>
      </p:pic>
      <p:sp>
        <p:nvSpPr>
          <p:cNvPr id="4" name="TextBox 3"/>
          <p:cNvSpPr txBox="1"/>
          <p:nvPr/>
        </p:nvSpPr>
        <p:spPr>
          <a:xfrm>
            <a:off x="228600" y="3841458"/>
            <a:ext cx="8648700" cy="769441"/>
          </a:xfrm>
          <a:prstGeom prst="rect">
            <a:avLst/>
          </a:prstGeom>
          <a:noFill/>
        </p:spPr>
        <p:txBody>
          <a:bodyPr wrap="square" rtlCol="0">
            <a:spAutoFit/>
          </a:bodyPr>
          <a:lstStyle/>
          <a:p>
            <a:pPr algn="ctr"/>
            <a:r>
              <a:rPr lang="en-US" sz="4400" b="1" dirty="0">
                <a:solidFill>
                  <a:srgbClr val="002060"/>
                </a:solidFill>
              </a:rPr>
              <a:t>MỜI CÁC BÉ XEM </a:t>
            </a:r>
            <a:r>
              <a:rPr lang="en-US" sz="4400" b="1" dirty="0" smtClean="0">
                <a:solidFill>
                  <a:srgbClr val="002060"/>
                </a:solidFill>
              </a:rPr>
              <a:t>VỞ KỊCH</a:t>
            </a:r>
            <a:endParaRPr lang="en-US" sz="4400" b="1" dirty="0">
              <a:solidFill>
                <a:srgbClr val="002060"/>
              </a:solidFill>
            </a:endParaRPr>
          </a:p>
        </p:txBody>
      </p:sp>
      <p:sp>
        <p:nvSpPr>
          <p:cNvPr id="6" name="Notched Right Arrow 5"/>
          <p:cNvSpPr/>
          <p:nvPr/>
        </p:nvSpPr>
        <p:spPr>
          <a:xfrm>
            <a:off x="2438400" y="4138485"/>
            <a:ext cx="7086600" cy="2286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rPr>
              <a:t>BÔNG HOA CÚC TRẮNG</a:t>
            </a:r>
          </a:p>
        </p:txBody>
      </p:sp>
      <p:sp>
        <p:nvSpPr>
          <p:cNvPr id="2" name="Rectangle 1"/>
          <p:cNvSpPr/>
          <p:nvPr/>
        </p:nvSpPr>
        <p:spPr>
          <a:xfrm>
            <a:off x="1600200" y="1512925"/>
            <a:ext cx="8520281" cy="1200329"/>
          </a:xfrm>
          <a:prstGeom prst="rect">
            <a:avLst/>
          </a:prstGeom>
        </p:spPr>
        <p:txBody>
          <a:bodyPr wrap="none">
            <a:spAutoFit/>
          </a:bodyPr>
          <a:lstStyle/>
          <a:p>
            <a:r>
              <a:rPr lang="en-US" sz="7200" b="1" i="1" dirty="0"/>
              <a:t>* </a:t>
            </a:r>
            <a:r>
              <a:rPr lang="en-US" sz="7200" b="1" dirty="0" err="1"/>
              <a:t>Phần</a:t>
            </a:r>
            <a:r>
              <a:rPr lang="en-US" sz="7200" b="1" dirty="0"/>
              <a:t> 3: </a:t>
            </a:r>
            <a:r>
              <a:rPr lang="en-US" sz="7200" b="1" dirty="0" err="1"/>
              <a:t>Bé</a:t>
            </a:r>
            <a:r>
              <a:rPr lang="en-US" sz="7200" b="1" dirty="0"/>
              <a:t> </a:t>
            </a:r>
            <a:r>
              <a:rPr lang="en-US" sz="7200" b="1" dirty="0" err="1"/>
              <a:t>thể</a:t>
            </a:r>
            <a:r>
              <a:rPr lang="en-US" sz="7200" b="1" dirty="0"/>
              <a:t> </a:t>
            </a:r>
            <a:r>
              <a:rPr lang="en-US" sz="7200" b="1" dirty="0" err="1"/>
              <a:t>hiện</a:t>
            </a:r>
            <a:endParaRPr lang="en-US" sz="7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0" fill="hold"/>
                                        <p:tgtEl>
                                          <p:spTgt spid="6"/>
                                        </p:tgtEl>
                                        <p:attrNameLst>
                                          <p:attrName>ppt_x</p:attrName>
                                        </p:attrNameLst>
                                      </p:cBhvr>
                                      <p:tavLst>
                                        <p:tav tm="0">
                                          <p:val>
                                            <p:strVal val="#ppt_x"/>
                                          </p:val>
                                        </p:tav>
                                        <p:tav tm="100000">
                                          <p:val>
                                            <p:strVal val="#ppt_x"/>
                                          </p:val>
                                        </p:tav>
                                      </p:tavLst>
                                    </p:anim>
                                    <p:anim calcmode="lin" valueType="num">
                                      <p:cBhvr additive="base">
                                        <p:cTn id="14"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24800" y="4876800"/>
            <a:ext cx="1981200" cy="369332"/>
          </a:xfrm>
          <a:prstGeom prst="rect">
            <a:avLst/>
          </a:prstGeom>
          <a:no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8831e0ba5d14_kindergarten-powerpoint-templates.jpg"/>
          <p:cNvPicPr>
            <a:picLocks noChangeAspect="1"/>
          </p:cNvPicPr>
          <p:nvPr/>
        </p:nvPicPr>
        <p:blipFill>
          <a:blip r:embed="rId3"/>
          <a:stretch>
            <a:fillRect/>
          </a:stretch>
        </p:blipFill>
        <p:spPr>
          <a:xfrm>
            <a:off x="0" y="0"/>
            <a:ext cx="12192000" cy="6858000"/>
          </a:xfrm>
          <a:prstGeom prst="rect">
            <a:avLst/>
          </a:prstGeom>
        </p:spPr>
      </p:pic>
      <p:sp>
        <p:nvSpPr>
          <p:cNvPr id="4" name="TextBox 3"/>
          <p:cNvSpPr txBox="1"/>
          <p:nvPr/>
        </p:nvSpPr>
        <p:spPr>
          <a:xfrm>
            <a:off x="381000" y="2616369"/>
            <a:ext cx="9906000" cy="1015663"/>
          </a:xfrm>
          <a:prstGeom prst="rect">
            <a:avLst/>
          </a:prstGeom>
          <a:noFill/>
        </p:spPr>
        <p:txBody>
          <a:bodyPr wrap="square" rtlCol="0">
            <a:spAutoFit/>
          </a:bodyPr>
          <a:lstStyle/>
          <a:p>
            <a:pPr algn="ctr"/>
            <a:r>
              <a:rPr lang="en-US" sz="6000" b="1" dirty="0" err="1" smtClean="0">
                <a:solidFill>
                  <a:srgbClr val="FF0000"/>
                </a:solidFill>
              </a:rPr>
              <a:t>Hát</a:t>
            </a:r>
            <a:r>
              <a:rPr lang="en-US" sz="6000" b="1" dirty="0" smtClean="0">
                <a:solidFill>
                  <a:srgbClr val="FF0000"/>
                </a:solidFill>
              </a:rPr>
              <a:t> </a:t>
            </a:r>
            <a:r>
              <a:rPr lang="en-US" sz="6000" b="1" dirty="0" err="1" smtClean="0">
                <a:solidFill>
                  <a:srgbClr val="FF0000"/>
                </a:solidFill>
              </a:rPr>
              <a:t>vận</a:t>
            </a:r>
            <a:r>
              <a:rPr lang="en-US" sz="6000" b="1" dirty="0" smtClean="0">
                <a:solidFill>
                  <a:srgbClr val="FF0000"/>
                </a:solidFill>
              </a:rPr>
              <a:t> </a:t>
            </a:r>
            <a:r>
              <a:rPr lang="en-US" sz="6000" b="1" dirty="0" err="1" smtClean="0">
                <a:solidFill>
                  <a:srgbClr val="FF0000"/>
                </a:solidFill>
              </a:rPr>
              <a:t>động</a:t>
            </a:r>
            <a:r>
              <a:rPr lang="en-US" sz="6000" b="1" dirty="0" smtClean="0">
                <a:solidFill>
                  <a:srgbClr val="FF0000"/>
                </a:solidFill>
              </a:rPr>
              <a:t> : </a:t>
            </a:r>
            <a:r>
              <a:rPr lang="en-US" sz="6000" b="1" dirty="0" err="1" smtClean="0">
                <a:solidFill>
                  <a:srgbClr val="FF0000"/>
                </a:solidFill>
              </a:rPr>
              <a:t>Mẹ</a:t>
            </a:r>
            <a:r>
              <a:rPr lang="en-US" sz="6000" b="1" dirty="0" smtClean="0">
                <a:solidFill>
                  <a:srgbClr val="FF0000"/>
                </a:solidFill>
              </a:rPr>
              <a:t> </a:t>
            </a:r>
            <a:r>
              <a:rPr lang="en-US" sz="6000" b="1" dirty="0" err="1" smtClean="0">
                <a:solidFill>
                  <a:srgbClr val="FF0000"/>
                </a:solidFill>
              </a:rPr>
              <a:t>ơi</a:t>
            </a:r>
            <a:r>
              <a:rPr lang="en-US" sz="6000" b="1" dirty="0" smtClean="0">
                <a:solidFill>
                  <a:srgbClr val="FF0000"/>
                </a:solidFill>
              </a:rPr>
              <a:t> con </a:t>
            </a:r>
            <a:r>
              <a:rPr lang="en-US" sz="6000" b="1" dirty="0" err="1" smtClean="0">
                <a:solidFill>
                  <a:srgbClr val="FF0000"/>
                </a:solidFill>
              </a:rPr>
              <a:t>biết</a:t>
            </a:r>
            <a:endParaRPr lang="en-US" sz="6000" b="1" dirty="0">
              <a:solidFill>
                <a:srgbClr val="FF0000"/>
              </a:solidFill>
            </a:endParaRPr>
          </a:p>
        </p:txBody>
      </p:sp>
      <p:sp>
        <p:nvSpPr>
          <p:cNvPr id="8" name="TextBox 7"/>
          <p:cNvSpPr txBox="1"/>
          <p:nvPr/>
        </p:nvSpPr>
        <p:spPr>
          <a:xfrm>
            <a:off x="9525000" y="6248400"/>
            <a:ext cx="1143000" cy="381000"/>
          </a:xfrm>
          <a:prstGeom prst="rect">
            <a:avLst/>
          </a:prstGeom>
          <a:noFill/>
        </p:spPr>
        <p:txBody>
          <a:bodyPr wrap="square" rtlCol="0">
            <a:spAutoFit/>
          </a:bodyPr>
          <a:lstStyle/>
          <a:p>
            <a:endParaRPr lang="en-US" dirty="0"/>
          </a:p>
        </p:txBody>
      </p:sp>
      <p:pic>
        <p:nvPicPr>
          <p:cNvPr id="11" name="Shakira - La La La (Brazil 2014) ft. Carlinhos Brown.mp3">
            <a:hlinkClick r:id="" action="ppaction://media"/>
          </p:cNvPr>
          <p:cNvPicPr>
            <a:picLocks noRot="1" noChangeAspect="1"/>
          </p:cNvPicPr>
          <p:nvPr>
            <a:audioFile r:link="rId1"/>
          </p:nvPr>
        </p:nvPicPr>
        <p:blipFill>
          <a:blip r:embed="rId4"/>
          <a:stretch>
            <a:fillRect/>
          </a:stretch>
        </p:blipFill>
        <p:spPr>
          <a:xfrm>
            <a:off x="9906000" y="6324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10446" fill="hold"/>
                                        <p:tgtEl>
                                          <p:spTgt spid="11"/>
                                        </p:tgtEl>
                                      </p:cBhvr>
                                    </p:cmd>
                                  </p:childTnLst>
                                </p:cTn>
                              </p:par>
                            </p:childTnLst>
                          </p:cTn>
                        </p:par>
                      </p:childTnLst>
                    </p:cTn>
                  </p:par>
                </p:childTnLst>
              </p:cTn>
              <p:nextCondLst>
                <p:cond evt="onClick" delay="0">
                  <p:tgtEl>
                    <p:spTgt spid="11"/>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hình ảnh động EM BÉ CHÀO MỌI NGƯỜI&quot;"/>
          <p:cNvPicPr>
            <a:picLocks noChangeAspect="1" noChangeArrowheads="1"/>
          </p:cNvPicPr>
          <p:nvPr/>
        </p:nvPicPr>
        <p:blipFill>
          <a:blip r:embed="rId4"/>
          <a:srcRect/>
          <a:stretch>
            <a:fillRect/>
          </a:stretch>
        </p:blipFill>
        <p:spPr bwMode="auto">
          <a:xfrm>
            <a:off x="1524000" y="0"/>
            <a:ext cx="9144000" cy="6858000"/>
          </a:xfrm>
          <a:prstGeom prst="rect">
            <a:avLst/>
          </a:prstGeom>
          <a:noFill/>
        </p:spPr>
      </p:pic>
      <p:sp>
        <p:nvSpPr>
          <p:cNvPr id="4" name="TextBox 3"/>
          <p:cNvSpPr txBox="1"/>
          <p:nvPr/>
        </p:nvSpPr>
        <p:spPr>
          <a:xfrm>
            <a:off x="3657600" y="1295401"/>
            <a:ext cx="6019800" cy="769441"/>
          </a:xfrm>
          <a:prstGeom prst="rect">
            <a:avLst/>
          </a:prstGeom>
          <a:noFill/>
        </p:spPr>
        <p:txBody>
          <a:bodyPr wrap="square" rtlCol="0">
            <a:spAutoFit/>
          </a:bodyPr>
          <a:lstStyle/>
          <a:p>
            <a:r>
              <a:rPr lang="en-US" sz="4400" b="1" dirty="0"/>
              <a:t>KẾT THÚC TIẾT HỌC</a:t>
            </a:r>
          </a:p>
        </p:txBody>
      </p:sp>
      <p:pic>
        <p:nvPicPr>
          <p:cNvPr id="6"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58400" y="6553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745" fill="hold"/>
                                        <p:tgtEl>
                                          <p:spTgt spid="6"/>
                                        </p:tgtEl>
                                      </p:cBhvr>
                                    </p:cmd>
                                  </p:childTnLst>
                                </p:cTn>
                              </p:par>
                            </p:childTnLst>
                          </p:cTn>
                        </p:par>
                      </p:childTnLst>
                    </p:cTn>
                  </p:par>
                </p:childTnLst>
              </p:cTn>
              <p:nextCondLst>
                <p:cond evt="onClick" delay="0">
                  <p:tgtEl>
                    <p:spTgt spid="6"/>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32" y="15240"/>
            <a:ext cx="12198531" cy="6842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1680210" y="1066800"/>
            <a:ext cx="7620291" cy="830997"/>
          </a:xfrm>
          <a:prstGeom prst="rect">
            <a:avLst/>
          </a:prstGeom>
          <a:noFill/>
        </p:spPr>
        <p:txBody>
          <a:bodyPr wrap="none" lIns="91440" tIns="45720" rIns="91440" bIns="45720">
            <a:spAutoFit/>
          </a:bodyPr>
          <a:lstStyle/>
          <a:p>
            <a:pPr algn="ctr"/>
            <a:r>
              <a:rPr lang="vi-VN" sz="4800" b="1" dirty="0" smtClean="0"/>
              <a:t>* </a:t>
            </a:r>
            <a:r>
              <a:rPr lang="en-US" sz="4800" b="1" dirty="0" smtClean="0"/>
              <a:t> </a:t>
            </a:r>
            <a:r>
              <a:rPr lang="en-US" sz="4800" b="1" dirty="0" err="1">
                <a:latin typeface="Times New Roman" panose="02020603050405020304" pitchFamily="18" charset="0"/>
                <a:cs typeface="Times New Roman" panose="02020603050405020304" pitchFamily="18" charset="0"/>
              </a:rPr>
              <a:t>Phần</a:t>
            </a:r>
            <a:r>
              <a:rPr lang="en-US" sz="4800" b="1" dirty="0">
                <a:latin typeface="Times New Roman" panose="02020603050405020304" pitchFamily="18" charset="0"/>
                <a:cs typeface="Times New Roman" panose="02020603050405020304" pitchFamily="18" charset="0"/>
              </a:rPr>
              <a:t> 1:  </a:t>
            </a:r>
            <a:r>
              <a:rPr lang="en-US" sz="4800" b="1" dirty="0" err="1">
                <a:latin typeface="Times New Roman" panose="02020603050405020304" pitchFamily="18" charset="0"/>
                <a:cs typeface="Times New Roman" panose="02020603050405020304" pitchFamily="18" charset="0"/>
              </a:rPr>
              <a:t>Truyện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cho</a:t>
            </a:r>
            <a:r>
              <a:rPr lang="en-US" sz="4800" b="1" dirty="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bé</a:t>
            </a:r>
            <a:endParaRPr lang="en-US" sz="4800" dirty="0">
              <a:latin typeface="Times New Roman" panose="02020603050405020304" pitchFamily="18" charset="0"/>
              <a:cs typeface="Times New Roman" panose="02020603050405020304" pitchFamily="18" charset="0"/>
            </a:endParaRPr>
          </a:p>
        </p:txBody>
      </p:sp>
      <p:sp>
        <p:nvSpPr>
          <p:cNvPr id="7" name="Rectangle 6"/>
          <p:cNvSpPr/>
          <p:nvPr/>
        </p:nvSpPr>
        <p:spPr>
          <a:xfrm>
            <a:off x="1258570" y="2427714"/>
            <a:ext cx="7854714" cy="830997"/>
          </a:xfrm>
          <a:prstGeom prst="rect">
            <a:avLst/>
          </a:prstGeom>
          <a:noFill/>
        </p:spPr>
        <p:txBody>
          <a:bodyPr wrap="none" lIns="91440" tIns="45720" rIns="91440" bIns="45720">
            <a:spAutoFit/>
          </a:bodyPr>
          <a:lstStyle/>
          <a:p>
            <a:pPr algn="ctr"/>
            <a:r>
              <a:rPr lang="en-US" sz="4400" b="1" dirty="0"/>
              <a:t>* </a:t>
            </a:r>
            <a:r>
              <a:rPr lang="en-US" sz="4800" b="1" dirty="0" err="1">
                <a:latin typeface="Times New Roman" panose="02020603050405020304" pitchFamily="18" charset="0"/>
                <a:cs typeface="Times New Roman" panose="02020603050405020304" pitchFamily="18" charset="0"/>
              </a:rPr>
              <a:t>Phần</a:t>
            </a:r>
            <a:r>
              <a:rPr lang="en-US" sz="4800" b="1" dirty="0">
                <a:latin typeface="Times New Roman" panose="02020603050405020304" pitchFamily="18" charset="0"/>
                <a:cs typeface="Times New Roman" panose="02020603050405020304" pitchFamily="18" charset="0"/>
              </a:rPr>
              <a:t> 2: Ai </a:t>
            </a:r>
            <a:r>
              <a:rPr lang="en-US" sz="4800" b="1" dirty="0" err="1">
                <a:latin typeface="Times New Roman" panose="02020603050405020304" pitchFamily="18" charset="0"/>
                <a:cs typeface="Times New Roman" panose="02020603050405020304" pitchFamily="18" charset="0"/>
              </a:rPr>
              <a:t>thông</a:t>
            </a:r>
            <a:r>
              <a:rPr lang="en-US" sz="4800" b="1" dirty="0">
                <a:latin typeface="Times New Roman" panose="02020603050405020304" pitchFamily="18" charset="0"/>
                <a:cs typeface="Times New Roman" panose="02020603050405020304" pitchFamily="18" charset="0"/>
              </a:rPr>
              <a:t> minh </a:t>
            </a:r>
            <a:r>
              <a:rPr lang="en-US" sz="4800" b="1" dirty="0" err="1">
                <a:latin typeface="Times New Roman" panose="02020603050405020304" pitchFamily="18" charset="0"/>
                <a:cs typeface="Times New Roman" panose="02020603050405020304" pitchFamily="18" charset="0"/>
              </a:rPr>
              <a:t>hơn</a:t>
            </a:r>
            <a:r>
              <a:rPr lang="en-US" sz="4800" b="1" dirty="0">
                <a:latin typeface="Times New Roman" panose="02020603050405020304" pitchFamily="18" charset="0"/>
                <a:cs typeface="Times New Roman" panose="02020603050405020304" pitchFamily="18" charset="0"/>
              </a:rPr>
              <a:t> </a:t>
            </a:r>
            <a:endPar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1828800" y="3850183"/>
            <a:ext cx="5694188" cy="830997"/>
          </a:xfrm>
          <a:prstGeom prst="rect">
            <a:avLst/>
          </a:prstGeom>
          <a:noFill/>
        </p:spPr>
        <p:txBody>
          <a:bodyPr wrap="none" lIns="91440" tIns="45720" rIns="91440" bIns="45720">
            <a:spAutoFit/>
          </a:bodyPr>
          <a:lstStyle/>
          <a:p>
            <a:r>
              <a:rPr lang="en-US" sz="4800" b="1" i="1" dirty="0"/>
              <a:t>* </a:t>
            </a:r>
            <a:r>
              <a:rPr lang="en-US" sz="4800" b="1" dirty="0" err="1">
                <a:latin typeface="Times New Roman" panose="02020603050405020304" pitchFamily="18" charset="0"/>
                <a:cs typeface="Times New Roman" panose="02020603050405020304" pitchFamily="18" charset="0"/>
              </a:rPr>
              <a:t>Phần</a:t>
            </a:r>
            <a:r>
              <a:rPr lang="en-US" sz="4800" b="1" dirty="0">
                <a:latin typeface="Times New Roman" panose="02020603050405020304" pitchFamily="18" charset="0"/>
                <a:cs typeface="Times New Roman" panose="02020603050405020304" pitchFamily="18" charset="0"/>
              </a:rPr>
              <a:t> 3: </a:t>
            </a:r>
            <a:r>
              <a:rPr lang="en-US" sz="4800" b="1" dirty="0" err="1">
                <a:latin typeface="Times New Roman" panose="02020603050405020304" pitchFamily="18" charset="0"/>
                <a:cs typeface="Times New Roman" panose="02020603050405020304" pitchFamily="18" charset="0"/>
              </a:rPr>
              <a:t>Bé</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hiện</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037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6" y="26126"/>
            <a:ext cx="12089674" cy="6831874"/>
          </a:xfrm>
          <a:prstGeom prst="rect">
            <a:avLst/>
          </a:prstGeom>
        </p:spPr>
      </p:pic>
      <p:sp>
        <p:nvSpPr>
          <p:cNvPr id="5" name="Rectangle 4"/>
          <p:cNvSpPr/>
          <p:nvPr/>
        </p:nvSpPr>
        <p:spPr>
          <a:xfrm>
            <a:off x="3745251" y="1600200"/>
            <a:ext cx="4349268" cy="1107996"/>
          </a:xfrm>
          <a:prstGeom prst="rect">
            <a:avLst/>
          </a:prstGeom>
          <a:noFill/>
        </p:spPr>
        <p:txBody>
          <a:bodyPr wrap="none" lIns="91440" tIns="45720" rIns="91440" bIns="45720">
            <a:spAutoFit/>
          </a:bodyPr>
          <a:lstStyle/>
          <a:p>
            <a:pPr algn="ctr"/>
            <a:r>
              <a:rPr lang="en-US" sz="6600" b="1" cap="none" spc="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2. </a:t>
            </a:r>
            <a:r>
              <a:rPr lang="en-US" sz="6600" b="1" cap="none" spc="0" dirty="0" err="1"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Nội</a:t>
            </a:r>
            <a:r>
              <a:rPr lang="en-US" sz="6600" b="1" cap="none" spc="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dung</a:t>
            </a:r>
            <a:endParaRPr lang="en-US" sz="66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67187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5" name="Vuon cay cua ba - Cat Tuong [NCT 70634015636796406250].mp3">
            <a:hlinkClick r:id="" action="ppaction://media"/>
          </p:cNvPr>
          <p:cNvPicPr>
            <a:picLocks noGrp="1" noRot="1" noChangeAspect="1" noChangeArrowheads="1"/>
          </p:cNvPicPr>
          <p:nvPr>
            <p:ph sz="half" idx="4294967295"/>
            <a:audioFile r:link="rId1"/>
          </p:nvPr>
        </p:nvPicPr>
        <p:blipFill>
          <a:blip r:embed="rId4">
            <a:extLst>
              <a:ext uri="{28A0092B-C50C-407E-A947-70E740481C1C}">
                <a14:useLocalDpi xmlns:a14="http://schemas.microsoft.com/office/drawing/2010/main" val="0"/>
              </a:ext>
            </a:extLst>
          </a:blip>
          <a:srcRect/>
          <a:stretch>
            <a:fillRect/>
          </a:stretch>
        </p:blipFill>
        <p:spPr>
          <a:xfrm>
            <a:off x="1524000" y="3709988"/>
            <a:ext cx="304800" cy="304800"/>
          </a:xfrm>
        </p:spPr>
      </p:pic>
      <p:pic>
        <p:nvPicPr>
          <p:cNvPr id="3075" name="Picture 3" descr="a7ef13e6488ebda4182295e359de7186"/>
          <p:cNvPicPr>
            <a:picLocks noGrp="1" noChangeAspect="1" noChangeArrowheads="1"/>
          </p:cNvPicPr>
          <p:nvPr>
            <p:ph type="body" idx="4294967295"/>
          </p:nvPr>
        </p:nvPicPr>
        <p:blipFill>
          <a:blip r:embed="rId5">
            <a:extLst>
              <a:ext uri="{28A0092B-C50C-407E-A947-70E740481C1C}">
                <a14:useLocalDpi xmlns:a14="http://schemas.microsoft.com/office/drawing/2010/main" val="0"/>
              </a:ext>
            </a:extLst>
          </a:blip>
          <a:srcRect/>
          <a:stretch>
            <a:fillRect/>
          </a:stretch>
        </p:blipFill>
        <p:spPr>
          <a:xfrm>
            <a:off x="20107" y="0"/>
            <a:ext cx="12171893" cy="6858000"/>
          </a:xfrm>
          <a:noFill/>
        </p:spPr>
      </p:pic>
      <p:pic>
        <p:nvPicPr>
          <p:cNvPr id="3076" name="Picture 6" descr="Butterfly-05-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523841">
            <a:off x="10558045" y="2341718"/>
            <a:ext cx="10477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descr="Butterfly-03-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39250" y="29718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descr="Butterfly-04-ju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592248">
            <a:off x="5721696" y="4524375"/>
            <a:ext cx="8477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9" descr="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1371601"/>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WordArt 10"/>
          <p:cNvSpPr>
            <a:spLocks noChangeArrowheads="1" noChangeShapeType="1" noTextEdit="1"/>
          </p:cNvSpPr>
          <p:nvPr/>
        </p:nvSpPr>
        <p:spPr bwMode="auto">
          <a:xfrm>
            <a:off x="3200400" y="1752600"/>
            <a:ext cx="5638800" cy="1066800"/>
          </a:xfrm>
          <a:prstGeom prst="rect">
            <a:avLst/>
          </a:prstGeom>
        </p:spPr>
        <p:txBody>
          <a:bodyPr wrap="none" fromWordArt="1">
            <a:prstTxWarp prst="textFadeUp">
              <a:avLst>
                <a:gd name="adj" fmla="val 9991"/>
              </a:avLst>
            </a:prstTxWarp>
          </a:bodyPr>
          <a:lstStyle/>
          <a:p>
            <a:pPr algn="ctr" fontAlgn="base">
              <a:spcBef>
                <a:spcPct val="0"/>
              </a:spcBef>
              <a:spcAft>
                <a:spcPct val="0"/>
              </a:spcAft>
            </a:pPr>
            <a:endParaRPr lang="en-US" sz="3600" kern="10">
              <a:ln w="12700">
                <a:solidFill>
                  <a:srgbClr val="800000"/>
                </a:solidFill>
                <a:round/>
                <a:headEnd/>
                <a:tailEnd/>
              </a:ln>
              <a:solidFill>
                <a:srgbClr val="FFFF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endParaRPr>
          </a:p>
        </p:txBody>
      </p:sp>
      <p:sp>
        <p:nvSpPr>
          <p:cNvPr id="3081" name="Text Box 11"/>
          <p:cNvSpPr txBox="1">
            <a:spLocks noChangeArrowheads="1"/>
          </p:cNvSpPr>
          <p:nvPr/>
        </p:nvSpPr>
        <p:spPr bwMode="auto">
          <a:xfrm>
            <a:off x="1129665" y="368144"/>
            <a:ext cx="8839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US" altLang="en-US" sz="3600" b="1" dirty="0">
              <a:solidFill>
                <a:srgbClr val="FF0000"/>
              </a:solidFill>
              <a:latin typeface="Arial" panose="020B0604020202020204" pitchFamily="34" charset="0"/>
              <a:cs typeface="Arial" panose="020B0604020202020204" pitchFamily="34" charset="0"/>
            </a:endParaRPr>
          </a:p>
          <a:p>
            <a:pPr algn="ctr" eaLnBrk="1" fontAlgn="base" hangingPunct="1">
              <a:spcBef>
                <a:spcPct val="50000"/>
              </a:spcBef>
              <a:spcAft>
                <a:spcPct val="0"/>
              </a:spcAft>
              <a:buFontTx/>
              <a:buChar char="-"/>
            </a:pPr>
            <a:endParaRPr lang="en-US" altLang="en-US" sz="3600" b="1" dirty="0">
              <a:solidFill>
                <a:srgbClr val="FF0000"/>
              </a:solidFill>
              <a:latin typeface="Arial" panose="020B0604020202020204" pitchFamily="34" charset="0"/>
              <a:cs typeface="Arial" panose="020B0604020202020204" pitchFamily="34" charset="0"/>
            </a:endParaRPr>
          </a:p>
        </p:txBody>
      </p:sp>
      <p:pic>
        <p:nvPicPr>
          <p:cNvPr id="3082" name="Picture 12"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60960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3"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677400" y="60960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677400" y="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6" name="Group 17"/>
          <p:cNvGrpSpPr>
            <a:grpSpLocks/>
          </p:cNvGrpSpPr>
          <p:nvPr/>
        </p:nvGrpSpPr>
        <p:grpSpPr bwMode="auto">
          <a:xfrm>
            <a:off x="0" y="0"/>
            <a:ext cx="12192000" cy="6858000"/>
            <a:chOff x="0" y="0"/>
            <a:chExt cx="5760" cy="4320"/>
          </a:xfrm>
        </p:grpSpPr>
        <p:pic>
          <p:nvPicPr>
            <p:cNvPr id="3090" name="Picture 18"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2059" y="2068"/>
              <a:ext cx="432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9"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 y="0"/>
              <a:ext cx="568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20"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0" y="4135"/>
              <a:ext cx="5760"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21"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531" y="2090"/>
              <a:ext cx="432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7" name="Picture 100" descr="1 (1820)"/>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3733800"/>
            <a:ext cx="990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21" descr="buomvang"/>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229600" y="4572000"/>
            <a:ext cx="1219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New_-_AVSEQ04.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9525000" y="5791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50815" y="2362231"/>
            <a:ext cx="7620291" cy="830997"/>
          </a:xfrm>
          <a:prstGeom prst="rect">
            <a:avLst/>
          </a:prstGeom>
        </p:spPr>
        <p:txBody>
          <a:bodyPr wrap="none">
            <a:spAutoFit/>
          </a:bodyPr>
          <a:lstStyle/>
          <a:p>
            <a:pPr algn="ctr"/>
            <a:r>
              <a:rPr lang="vi-VN" sz="4800" b="1" dirty="0"/>
              <a:t>* </a:t>
            </a:r>
            <a:r>
              <a:rPr lang="en-US" sz="4800" b="1" dirty="0"/>
              <a:t> </a:t>
            </a:r>
            <a:r>
              <a:rPr lang="en-US" sz="4800" b="1" dirty="0" err="1">
                <a:latin typeface="Times New Roman" panose="02020603050405020304" pitchFamily="18" charset="0"/>
                <a:cs typeface="Times New Roman" panose="02020603050405020304" pitchFamily="18" charset="0"/>
              </a:rPr>
              <a:t>Phần</a:t>
            </a:r>
            <a:r>
              <a:rPr lang="en-US" sz="4800" b="1" dirty="0">
                <a:latin typeface="Times New Roman" panose="02020603050405020304" pitchFamily="18" charset="0"/>
                <a:cs typeface="Times New Roman" panose="02020603050405020304" pitchFamily="18" charset="0"/>
              </a:rPr>
              <a:t> 1: </a:t>
            </a:r>
            <a:r>
              <a:rPr lang="en-US" sz="4800" b="1" dirty="0" err="1" smtClean="0">
                <a:latin typeface="Times New Roman" panose="02020603050405020304" pitchFamily="18" charset="0"/>
                <a:cs typeface="Times New Roman" panose="02020603050405020304" pitchFamily="18" charset="0"/>
              </a:rPr>
              <a:t>Truyện</a:t>
            </a: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bé</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000811"/>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095"/>
                </p:tgtEl>
              </p:cMediaNode>
            </p:audio>
            <p:seq concurrent="1" nextAc="seek">
              <p:cTn id="3" restart="whenNotActive" fill="hold" evtFilter="cancelBubble" nodeType="interactiveSeq">
                <p:stCondLst>
                  <p:cond evt="onClick" delay="0">
                    <p:tgtEl>
                      <p:spTgt spid="24603"/>
                    </p:tgtEl>
                  </p:cond>
                </p:stCondLst>
                <p:endSync evt="end" delay="0">
                  <p:rtn val="all"/>
                </p:endSync>
                <p:childTnLst>
                  <p:par>
                    <p:cTn id="4" fill="hold" nodeType="clickPar">
                      <p:stCondLst>
                        <p:cond delay="0"/>
                      </p:stCondLst>
                      <p:childTnLst>
                        <p:par>
                          <p:cTn id="5" fill="hold" nodeType="withGroup">
                            <p:stCondLst>
                              <p:cond delay="0"/>
                            </p:stCondLst>
                            <p:childTnLst>
                              <p:par>
                                <p:cTn id="6" presetID="1" presetClass="mediacall" presetSubtype="0" fill="hold" nodeType="clickEffect">
                                  <p:stCondLst>
                                    <p:cond delay="0"/>
                                  </p:stCondLst>
                                  <p:childTnLst>
                                    <p:cmd type="call" cmd="playFrom(0.0)">
                                      <p:cBhvr>
                                        <p:cTn id="7" dur="136971" fill="hold"/>
                                        <p:tgtEl>
                                          <p:spTgt spid="24603"/>
                                        </p:tgtEl>
                                      </p:cBhvr>
                                    </p:cmd>
                                  </p:childTnLst>
                                </p:cTn>
                              </p:par>
                            </p:childTnLst>
                          </p:cTn>
                        </p:par>
                      </p:childTnLst>
                    </p:cTn>
                  </p:par>
                </p:childTnLst>
              </p:cTn>
              <p:nextCondLst>
                <p:cond evt="onClick" delay="0">
                  <p:tgtEl>
                    <p:spTgt spid="24603"/>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2460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83055" y="1676400"/>
            <a:ext cx="9282798" cy="1846659"/>
          </a:xfrm>
          <a:prstGeom prst="rect">
            <a:avLst/>
          </a:prstGeom>
          <a:noFill/>
        </p:spPr>
        <p:txBody>
          <a:bodyPr wrap="none" lIns="91440" tIns="45720" rIns="91440" bIns="45720">
            <a:spAutoFit/>
          </a:bodyPr>
          <a:lstStyle/>
          <a:p>
            <a:pPr algn="ctr"/>
            <a:r>
              <a:rPr lang="vi-VN" sz="6000" b="1" dirty="0"/>
              <a:t>* </a:t>
            </a:r>
            <a:r>
              <a:rPr lang="en-US" sz="6000" b="1" dirty="0"/>
              <a:t> </a:t>
            </a:r>
            <a:r>
              <a:rPr lang="en-US" sz="6000" b="1" dirty="0" err="1" smtClean="0">
                <a:latin typeface="Times New Roman" panose="02020603050405020304" pitchFamily="18" charset="0"/>
                <a:cs typeface="Times New Roman" panose="02020603050405020304" pitchFamily="18" charset="0"/>
              </a:rPr>
              <a:t>Phần</a:t>
            </a:r>
            <a:r>
              <a:rPr lang="en-US" sz="6000" b="1" dirty="0">
                <a:latin typeface="Times New Roman" panose="02020603050405020304" pitchFamily="18" charset="0"/>
                <a:cs typeface="Times New Roman" panose="02020603050405020304" pitchFamily="18" charset="0"/>
              </a:rPr>
              <a:t> </a:t>
            </a:r>
            <a:r>
              <a:rPr lang="en-US" sz="6000" b="1" dirty="0" smtClean="0">
                <a:latin typeface="Times New Roman" panose="02020603050405020304" pitchFamily="18" charset="0"/>
                <a:cs typeface="Times New Roman" panose="02020603050405020304" pitchFamily="18" charset="0"/>
              </a:rPr>
              <a:t>1: </a:t>
            </a:r>
            <a:r>
              <a:rPr lang="en-US" sz="6000" b="1" dirty="0" err="1" smtClean="0">
                <a:latin typeface="Times New Roman" panose="02020603050405020304" pitchFamily="18" charset="0"/>
                <a:cs typeface="Times New Roman" panose="02020603050405020304" pitchFamily="18" charset="0"/>
              </a:rPr>
              <a:t>Truyện</a:t>
            </a:r>
            <a:r>
              <a:rPr lang="en-US" sz="6000" b="1" dirty="0" smtClean="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kể</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cho</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bé</a:t>
            </a:r>
            <a:endParaRPr lang="en-US" sz="6000" dirty="0">
              <a:latin typeface="Times New Roman" panose="02020603050405020304" pitchFamily="18" charset="0"/>
              <a:cs typeface="Times New Roman" panose="02020603050405020304" pitchFamily="18" charset="0"/>
            </a:endParaRPr>
          </a:p>
          <a:p>
            <a:pPr algn="ctr"/>
            <a:r>
              <a:rPr lang="en-US" sz="54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a:t>
            </a:r>
            <a:r>
              <a:rPr lang="en-US" sz="54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a:t>
            </a:r>
            <a:r>
              <a:rPr lang="en-US" sz="54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lần</a:t>
            </a:r>
            <a:r>
              <a:rPr lang="en-US" sz="54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endPar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Nhạc nền kể truyện mầ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4114800"/>
            <a:ext cx="609600" cy="609600"/>
          </a:xfrm>
          <a:prstGeom prst="rect">
            <a:avLst/>
          </a:prstGeom>
        </p:spPr>
      </p:pic>
    </p:spTree>
    <p:extLst>
      <p:ext uri="{BB962C8B-B14F-4D97-AF65-F5344CB8AC3E}">
        <p14:creationId xmlns:p14="http://schemas.microsoft.com/office/powerpoint/2010/main" val="20954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568872" y="1676400"/>
            <a:ext cx="449353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smtClean="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Cô</a:t>
            </a:r>
            <a:r>
              <a:rPr kumimoji="0" lang="en-US" sz="5400" b="0" i="0" u="none" strike="noStrike" kern="1200" cap="none" spc="0" normalizeH="0" baseline="0" noProof="0" dirty="0" smtClean="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smtClean="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kể</a:t>
            </a:r>
            <a:r>
              <a:rPr kumimoji="0" lang="en-US" sz="5400" b="0" i="0" u="none" strike="noStrike" kern="1200" cap="none" spc="0" normalizeH="0" baseline="0" noProof="0" dirty="0" smtClean="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smtClean="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lần</a:t>
            </a:r>
            <a:r>
              <a:rPr kumimoji="0" lang="en-US" sz="5400" b="0" i="0" u="none" strike="noStrike" kern="1200" cap="none" spc="0" normalizeH="0" baseline="0" noProof="0" dirty="0" smtClean="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smtClean="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2</a:t>
            </a:r>
            <a:endParaRPr kumimoji="0" lang="en-US" sz="5400" b="0" i="0" u="none" strike="noStrike" kern="1200" cap="none" spc="0" normalizeH="0" noProof="0" dirty="0" smtClean="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noProof="0" dirty="0" err="1" smtClean="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Giảng</a:t>
            </a:r>
            <a:r>
              <a:rPr kumimoji="0" lang="en-US" sz="5400" b="0" i="0" u="none" strike="noStrike" kern="1200" cap="none" spc="0" normalizeH="0" noProof="0" dirty="0" smtClean="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smtClean="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nội</a:t>
            </a:r>
            <a:r>
              <a:rPr kumimoji="0" lang="en-US" sz="5400" b="0" i="0" u="none" strike="noStrike" kern="1200" cap="none" spc="0" normalizeH="0" noProof="0" dirty="0" smtClean="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 dung</a:t>
            </a:r>
            <a:endParaRPr kumimoji="0" lang="en-US" sz="5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endParaRPr>
          </a:p>
        </p:txBody>
      </p:sp>
      <p:pic>
        <p:nvPicPr>
          <p:cNvPr id="4" name="Nhạc nền kể truyện mầ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4114800"/>
            <a:ext cx="609600" cy="609600"/>
          </a:xfrm>
          <a:prstGeom prst="rect">
            <a:avLst/>
          </a:prstGeom>
        </p:spPr>
      </p:pic>
    </p:spTree>
    <p:extLst>
      <p:ext uri="{BB962C8B-B14F-4D97-AF65-F5344CB8AC3E}">
        <p14:creationId xmlns:p14="http://schemas.microsoft.com/office/powerpoint/2010/main" val="370751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524000" y="2819400"/>
            <a:ext cx="9753600" cy="1754326"/>
          </a:xfrm>
          <a:prstGeom prst="rect">
            <a:avLst/>
          </a:prstGeom>
          <a:noFill/>
        </p:spPr>
        <p:txBody>
          <a:bodyPr wrap="square" lIns="91440" tIns="45720" rIns="91440" bIns="45720">
            <a:spAutoFit/>
          </a:bodyPr>
          <a:lstStyle/>
          <a:p>
            <a:pPr algn="ct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Phần</a:t>
            </a:r>
            <a:r>
              <a:rPr lang="en-US" sz="5400" b="1" dirty="0">
                <a:latin typeface="Times New Roman" panose="02020603050405020304" pitchFamily="18" charset="0"/>
                <a:cs typeface="Times New Roman" panose="02020603050405020304" pitchFamily="18" charset="0"/>
              </a:rPr>
              <a:t> 2: Ai </a:t>
            </a:r>
            <a:r>
              <a:rPr lang="en-US" sz="5400" b="1" dirty="0" err="1">
                <a:latin typeface="Times New Roman" panose="02020603050405020304" pitchFamily="18" charset="0"/>
                <a:cs typeface="Times New Roman" panose="02020603050405020304" pitchFamily="18" charset="0"/>
              </a:rPr>
              <a:t>thông</a:t>
            </a:r>
            <a:r>
              <a:rPr lang="en-US" sz="5400" b="1" dirty="0">
                <a:latin typeface="Times New Roman" panose="02020603050405020304" pitchFamily="18" charset="0"/>
                <a:cs typeface="Times New Roman" panose="02020603050405020304" pitchFamily="18" charset="0"/>
              </a:rPr>
              <a:t> minh </a:t>
            </a:r>
            <a:r>
              <a:rPr lang="en-US" sz="5400" b="1" dirty="0" err="1">
                <a:latin typeface="Times New Roman" panose="02020603050405020304" pitchFamily="18" charset="0"/>
                <a:cs typeface="Times New Roman" panose="02020603050405020304" pitchFamily="18" charset="0"/>
              </a:rPr>
              <a:t>hơn</a:t>
            </a:r>
            <a:r>
              <a:rPr lang="vi-VN" sz="5400" b="1" dirty="0">
                <a:latin typeface="Times New Roman" panose="02020603050405020304" pitchFamily="18" charset="0"/>
                <a:cs typeface="Times New Roman" panose="02020603050405020304" pitchFamily="18" charset="0"/>
              </a:rPr>
              <a:t> </a:t>
            </a:r>
            <a:r>
              <a:rPr lang="vi-VN" sz="5400" b="1" i="1" dirty="0" smtClean="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Trích</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dẫn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đàm</a:t>
            </a:r>
            <a:r>
              <a:rPr lang="en-US" sz="5400" b="1" i="1" dirty="0">
                <a:latin typeface="Times New Roman" panose="02020603050405020304" pitchFamily="18" charset="0"/>
                <a:cs typeface="Times New Roman" panose="02020603050405020304" pitchFamily="18" charset="0"/>
              </a:rPr>
              <a:t> </a:t>
            </a:r>
            <a:r>
              <a:rPr lang="en-US" sz="5400" b="1" i="1" dirty="0" err="1" smtClean="0">
                <a:latin typeface="Times New Roman" panose="02020603050405020304" pitchFamily="18" charset="0"/>
                <a:cs typeface="Times New Roman" panose="02020603050405020304" pitchFamily="18" charset="0"/>
              </a:rPr>
              <a:t>thoại</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892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associée"/>
          <p:cNvPicPr>
            <a:picLocks noChangeAspect="1" noChangeArrowheads="1"/>
          </p:cNvPicPr>
          <p:nvPr/>
        </p:nvPicPr>
        <p:blipFill>
          <a:blip r:embed="rId4"/>
          <a:srcRect/>
          <a:stretch>
            <a:fillRect/>
          </a:stretch>
        </p:blipFill>
        <p:spPr bwMode="auto">
          <a:xfrm>
            <a:off x="0" y="0"/>
            <a:ext cx="12192000" cy="6858000"/>
          </a:xfrm>
          <a:prstGeom prst="rect">
            <a:avLst/>
          </a:prstGeom>
          <a:noFill/>
        </p:spPr>
      </p:pic>
      <p:sp>
        <p:nvSpPr>
          <p:cNvPr id="3" name="Oval Callout 2"/>
          <p:cNvSpPr/>
          <p:nvPr/>
        </p:nvSpPr>
        <p:spPr>
          <a:xfrm>
            <a:off x="1524000" y="0"/>
            <a:ext cx="5257800" cy="2133600"/>
          </a:xfrm>
          <a:prstGeom prst="wedgeEllipseCallout">
            <a:avLst>
              <a:gd name="adj1" fmla="val -36495"/>
              <a:gd name="adj2" fmla="val 898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Cô</a:t>
            </a:r>
            <a:r>
              <a:rPr lang="en-US" sz="4000" b="1" dirty="0"/>
              <a:t> </a:t>
            </a:r>
            <a:r>
              <a:rPr lang="en-US" sz="4000" b="1" dirty="0" err="1"/>
              <a:t>vừa</a:t>
            </a:r>
            <a:r>
              <a:rPr lang="en-US" sz="4000" b="1" dirty="0"/>
              <a:t> </a:t>
            </a:r>
            <a:r>
              <a:rPr lang="en-US" sz="4000" b="1" dirty="0" err="1"/>
              <a:t>kể</a:t>
            </a:r>
            <a:r>
              <a:rPr lang="en-US" sz="4000" b="1" dirty="0"/>
              <a:t> </a:t>
            </a:r>
            <a:r>
              <a:rPr lang="en-US" sz="4000" b="1" dirty="0" err="1"/>
              <a:t>cho</a:t>
            </a:r>
            <a:r>
              <a:rPr lang="en-US" sz="4000" b="1" dirty="0"/>
              <a:t> </a:t>
            </a:r>
            <a:r>
              <a:rPr lang="en-US" sz="4000" b="1" dirty="0" err="1"/>
              <a:t>các</a:t>
            </a:r>
            <a:r>
              <a:rPr lang="en-US" sz="4000" b="1" dirty="0"/>
              <a:t> con </a:t>
            </a:r>
            <a:r>
              <a:rPr lang="en-US" sz="4000" b="1" dirty="0" err="1"/>
              <a:t>nghe</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gì</a:t>
            </a:r>
            <a:r>
              <a:rPr lang="en-US" sz="4000" b="1" dirty="0"/>
              <a:t>?</a:t>
            </a:r>
          </a:p>
        </p:txBody>
      </p:sp>
      <p:sp>
        <p:nvSpPr>
          <p:cNvPr id="4" name="Cloud Callout 3"/>
          <p:cNvSpPr/>
          <p:nvPr/>
        </p:nvSpPr>
        <p:spPr>
          <a:xfrm>
            <a:off x="2133600" y="3124200"/>
            <a:ext cx="5715000" cy="2743200"/>
          </a:xfrm>
          <a:prstGeom prst="cloudCallout">
            <a:avLst>
              <a:gd name="adj1" fmla="val 34942"/>
              <a:gd name="adj2" fmla="val 79469"/>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Trong</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câu</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chuyện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Bông</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cúc</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trắng</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có</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những</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nhân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vật</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nào</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6"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4600" y="6248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745" fill="hold"/>
                                        <p:tgtEl>
                                          <p:spTgt spid="6"/>
                                        </p:tgtEl>
                                      </p:cBhvr>
                                    </p:cmd>
                                  </p:childTnLst>
                                </p:cTn>
                              </p:par>
                            </p:childTnLst>
                          </p:cTn>
                        </p:par>
                      </p:childTnLst>
                    </p:cTn>
                  </p:par>
                </p:childTnLst>
              </p:cTn>
              <p:nextCondLst>
                <p:cond evt="onClick" delay="0">
                  <p:tgtEl>
                    <p:spTgt spid="6"/>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1476</TotalTime>
  <Words>364</Words>
  <Application>Microsoft Office PowerPoint</Application>
  <PresentationFormat>Widescreen</PresentationFormat>
  <Paragraphs>40</Paragraphs>
  <Slides>28</Slides>
  <Notes>0</Notes>
  <HiddenSlides>0</HiddenSlides>
  <MMClips>16</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28</vt:i4>
      </vt:variant>
    </vt:vector>
  </HeadingPairs>
  <TitlesOfParts>
    <vt:vector size="34" baseType="lpstr">
      <vt:lpstr>Arial</vt:lpstr>
      <vt:lpstr>Times New Roman</vt:lpstr>
      <vt:lpstr>VNI-Times</vt: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MAY 10</dc:creator>
  <cp:lastModifiedBy>PC</cp:lastModifiedBy>
  <cp:revision>90</cp:revision>
  <dcterms:created xsi:type="dcterms:W3CDTF">2017-06-17T04:37:58Z</dcterms:created>
  <dcterms:modified xsi:type="dcterms:W3CDTF">2025-05-06T02:52:39Z</dcterms:modified>
</cp:coreProperties>
</file>