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58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A3C9-1D51-6C9E-0B27-6CDC88058E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7F9229-7956-9110-32ED-F11A13ADCD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516E3-C60D-926D-7D4C-749B811F3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0C92-FF3B-42FE-B340-92212A9D836B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BF483-5BA2-95D5-CC93-35A2213D2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CAF90-7369-B621-C6AD-B84E86634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1FF07-1B08-485D-A420-27F2D56A6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67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289D4-AEB5-5D2E-0F3F-4F44A4E19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C59B93-A060-6A20-B1E5-3548BCEE7D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D0677-57CE-ADE4-8042-1F1B98B90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0C92-FF3B-42FE-B340-92212A9D836B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9E68C-5D12-5C90-598B-430358243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AE1B3-4A14-5987-ADB5-F1C903469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1FF07-1B08-485D-A420-27F2D56A6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14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E3F5C2-167B-D870-308D-B473E1917F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8F5AF7-B2CF-63FD-D6E9-9955BD824F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337A1-CDD0-6251-45FE-56FB2AA09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0C92-FF3B-42FE-B340-92212A9D836B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0055D-012F-8447-AB90-4EE8E6719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3337B-1984-6561-6333-BA610AB41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1FF07-1B08-485D-A420-27F2D56A6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29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59E30-15CE-5168-AFC6-9A25E6ED6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0A024-50FF-BB5F-7ABE-15919079F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4BBC6-5CE2-A7F8-02F7-076E1FD6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0C92-FF3B-42FE-B340-92212A9D836B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FEFD8-91FB-BAFA-E03E-799C272BB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CF15-6406-0FAE-498B-984D6522F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1FF07-1B08-485D-A420-27F2D56A6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98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F1E4F-A07B-260D-4E09-4E622A7C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A4BBC-E1A8-BF0C-62E8-32F6AD16D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6E5B0-565A-89FD-5099-6868696B8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0C92-FF3B-42FE-B340-92212A9D836B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A503D-7F3B-FF66-F5D1-0241232D7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57B88-8E35-0808-94F5-3FD4045E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1FF07-1B08-485D-A420-27F2D56A6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51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354D8-DBAF-AD2E-502F-075511C4C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7DA6A-F379-8020-1EB0-E23B32B5FF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7B95C1-B105-113A-C59F-895118983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4FF7C-93BA-C5F0-A3FB-6940B408E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0C92-FF3B-42FE-B340-92212A9D836B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A675B6-F021-111B-C894-2D9F4D3B5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DA6731-BBFE-4F72-97AE-67B8C438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1FF07-1B08-485D-A420-27F2D56A6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93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17A27-BD50-5057-C568-43FB7E626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B637B-D22D-C77D-B938-5E66DAD10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ED3407-F2EE-2D4D-1011-D010DD8760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395415-1DFC-AB99-2158-0ABD0CB8F7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A6FFE5-79C7-6879-85A7-55D29954A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EE941B-C2D8-DB9E-C692-FE7682B22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0C92-FF3B-42FE-B340-92212A9D836B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568FF2-9314-5F49-80A2-92BB750BA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CAA4D5-6BCE-8945-1C58-7F754B8D9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1FF07-1B08-485D-A420-27F2D56A6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18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9CD2B-28D7-DE8F-7903-7D481809D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806F4C-1758-BF58-6627-7068D07AC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0C92-FF3B-42FE-B340-92212A9D836B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439536-20FC-3BC5-C826-1D2582AC8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A2C33A-8E68-AA4A-74E0-860D3BB33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1FF07-1B08-485D-A420-27F2D56A6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8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86A8E8-4187-05AB-9218-D5EB48659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0C92-FF3B-42FE-B340-92212A9D836B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DBE09E-1662-C6D6-3665-8F2781353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2CFE3-8285-839C-6C88-86E9278B2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1FF07-1B08-485D-A420-27F2D56A6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6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F526D-F852-58AA-B69F-4A5F85FE8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E140A-920F-B18F-6DF3-80A0374F8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BD737F-746C-488A-A2B0-109B02FFD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F79CD5-7CCC-7823-A612-8AC43F636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0C92-FF3B-42FE-B340-92212A9D836B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630048-22BA-FD48-B83A-68C84E3CD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B1408-4631-F406-AE49-6CBED0EAA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1FF07-1B08-485D-A420-27F2D56A6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38688-94E9-3428-B572-5CA70FAFD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C91235-78FD-89EA-41FD-58C5E0D50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EDB18-28D6-4826-BE05-7C40E568F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128FC-F26A-F9A6-6385-D9D32B6E6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0C92-FF3B-42FE-B340-92212A9D836B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28471-1C00-B359-CDE6-BE58AFF47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F29C0-AA2E-2667-FA3C-93D86A842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1FF07-1B08-485D-A420-27F2D56A6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34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07FD5-108B-D1DD-30EE-38E07EF4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3E476-C1C2-1CAF-FEE7-0DF57F099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A12A1-65DD-9257-DAD1-0E9DCEBE84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00C92-FF3B-42FE-B340-92212A9D836B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115AC-1106-7B8D-FEB4-FB6547B879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E2240-230A-B768-3D20-7FF25490A1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1FF07-1B08-485D-A420-27F2D56A6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4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3.wdp"/><Relationship Id="rId3" Type="http://schemas.microsoft.com/office/2007/relationships/media" Target="../media/media4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hdphoto" Target="../media/hdphoto2.wdp"/><Relationship Id="rId5" Type="http://schemas.microsoft.com/office/2007/relationships/media" Target="../media/media5.mp3"/><Relationship Id="rId10" Type="http://schemas.openxmlformats.org/officeDocument/2006/relationships/image" Target="../media/image5.png"/><Relationship Id="rId4" Type="http://schemas.openxmlformats.org/officeDocument/2006/relationships/audio" Target="../media/media4.mp3"/><Relationship Id="rId9" Type="http://schemas.microsoft.com/office/2007/relationships/hdphoto" Target="../media/hdphoto1.wdp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BD655B-14CF-3218-0B3C-851267588E46}"/>
              </a:ext>
            </a:extLst>
          </p:cNvPr>
          <p:cNvSpPr txBox="1"/>
          <p:nvPr/>
        </p:nvSpPr>
        <p:spPr>
          <a:xfrm>
            <a:off x="3990109" y="490327"/>
            <a:ext cx="4562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THƯỢNG THANH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3F8CA3-9F0A-4DF5-ED05-0E229695A984}"/>
              </a:ext>
            </a:extLst>
          </p:cNvPr>
          <p:cNvSpPr txBox="1"/>
          <p:nvPr/>
        </p:nvSpPr>
        <p:spPr>
          <a:xfrm>
            <a:off x="3629891" y="2613891"/>
            <a:ext cx="5523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Nghe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MGN ( 4-5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98126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1AB452-6B62-A73F-D49A-D4C572BE3427}"/>
              </a:ext>
            </a:extLst>
          </p:cNvPr>
          <p:cNvSpPr txBox="1"/>
          <p:nvPr/>
        </p:nvSpPr>
        <p:spPr>
          <a:xfrm>
            <a:off x="4304146" y="508000"/>
            <a:ext cx="50707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Hoạt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1 : </a:t>
            </a:r>
            <a:r>
              <a:rPr lang="en-US" sz="2800" b="1" dirty="0" err="1"/>
              <a:t>Ổn</a:t>
            </a:r>
            <a:r>
              <a:rPr lang="en-US" sz="2800" b="1" dirty="0"/>
              <a:t> </a:t>
            </a:r>
            <a:r>
              <a:rPr lang="en-US" sz="2800" b="1" dirty="0" err="1"/>
              <a:t>định</a:t>
            </a:r>
            <a:r>
              <a:rPr lang="en-US" sz="2800" b="1" dirty="0"/>
              <a:t> </a:t>
            </a:r>
            <a:r>
              <a:rPr lang="en-US" sz="2800" b="1" dirty="0" err="1"/>
              <a:t>tổ</a:t>
            </a:r>
            <a:r>
              <a:rPr lang="en-US" sz="2800" b="1" dirty="0"/>
              <a:t> </a:t>
            </a:r>
            <a:r>
              <a:rPr lang="en-US" sz="2800" b="1" dirty="0" err="1"/>
              <a:t>chức</a:t>
            </a:r>
            <a:r>
              <a:rPr lang="en-US" sz="2800" b="1" dirty="0"/>
              <a:t> </a:t>
            </a:r>
          </a:p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81284D-1A87-D634-AFA9-4F159B7F1B36}"/>
              </a:ext>
            </a:extLst>
          </p:cNvPr>
          <p:cNvSpPr txBox="1"/>
          <p:nvPr/>
        </p:nvSpPr>
        <p:spPr>
          <a:xfrm>
            <a:off x="2937163" y="1791854"/>
            <a:ext cx="72413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Câu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đố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4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Lấp</a:t>
            </a:r>
            <a:r>
              <a:rPr lang="en-US" sz="24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la </a:t>
            </a:r>
            <a:r>
              <a:rPr lang="en-US" sz="24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lấp</a:t>
            </a:r>
            <a:r>
              <a:rPr lang="en-US" sz="24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lánh</a:t>
            </a:r>
            <a:r>
              <a:rPr lang="en-US" sz="24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en-US" sz="2400" b="0" i="0" dirty="0">
              <a:solidFill>
                <a:srgbClr val="FF0000"/>
              </a:solidFill>
              <a:effectLst/>
              <a:latin typeface="Roboto Condensed" panose="02000000000000000000" pitchFamily="2" charset="0"/>
            </a:endParaRPr>
          </a:p>
          <a:p>
            <a:pPr algn="ctr"/>
            <a:r>
              <a:rPr lang="en-US" sz="24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Treo </a:t>
            </a:r>
            <a:r>
              <a:rPr lang="en-US" sz="24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tít</a:t>
            </a:r>
            <a:r>
              <a:rPr lang="en-US" sz="24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trời</a:t>
            </a:r>
            <a:r>
              <a:rPr lang="en-US" sz="24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cao</a:t>
            </a:r>
            <a:r>
              <a:rPr lang="en-US" sz="24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en-US" sz="2400" b="0" i="0" dirty="0">
              <a:solidFill>
                <a:srgbClr val="FF0000"/>
              </a:solidFill>
              <a:effectLst/>
              <a:latin typeface="Roboto Condensed" panose="02000000000000000000" pitchFamily="2" charset="0"/>
            </a:endParaRPr>
          </a:p>
          <a:p>
            <a:pPr algn="ctr"/>
            <a:r>
              <a:rPr lang="en-US" sz="24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Đêm</a:t>
            </a:r>
            <a:r>
              <a:rPr lang="en-US" sz="24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tối</a:t>
            </a:r>
            <a:r>
              <a:rPr lang="en-US" sz="24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lung </a:t>
            </a:r>
            <a:r>
              <a:rPr lang="en-US" sz="24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linh</a:t>
            </a:r>
            <a:r>
              <a:rPr lang="en-US" sz="24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en-US" sz="2400" b="0" i="0" dirty="0">
              <a:solidFill>
                <a:srgbClr val="FF0000"/>
              </a:solidFill>
              <a:effectLst/>
              <a:latin typeface="Roboto Condensed" panose="02000000000000000000" pitchFamily="2" charset="0"/>
            </a:endParaRPr>
          </a:p>
          <a:p>
            <a:pPr algn="ctr"/>
            <a:r>
              <a:rPr lang="en-US" sz="24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Sáng</a:t>
            </a:r>
            <a:r>
              <a:rPr lang="en-US" sz="24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ngày</a:t>
            </a:r>
            <a:r>
              <a:rPr lang="en-US" sz="24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biến</a:t>
            </a:r>
            <a:r>
              <a:rPr lang="en-US" sz="24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mất</a:t>
            </a:r>
            <a:r>
              <a:rPr lang="en-US" sz="24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?</a:t>
            </a:r>
            <a:endParaRPr lang="en-US" sz="2400" b="0" i="0" dirty="0">
              <a:solidFill>
                <a:srgbClr val="FF0000"/>
              </a:solidFill>
              <a:effectLst/>
              <a:latin typeface="Roboto Condensed" panose="02000000000000000000" pitchFamily="2" charset="0"/>
            </a:endParaRPr>
          </a:p>
          <a:p>
            <a:pPr algn="ctr"/>
            <a:r>
              <a:rPr lang="en-US" sz="24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Đó</a:t>
            </a:r>
            <a:r>
              <a:rPr lang="en-US" sz="24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là</a:t>
            </a:r>
            <a:r>
              <a:rPr lang="en-US" sz="24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gì</a:t>
            </a:r>
            <a:r>
              <a:rPr lang="en-US" sz="24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?</a:t>
            </a:r>
            <a:endParaRPr lang="en-US" sz="2400" b="0" i="0" dirty="0">
              <a:solidFill>
                <a:srgbClr val="FF0000"/>
              </a:solidFill>
              <a:effectLst/>
              <a:latin typeface="Roboto Condensed" panose="020000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41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Những Ngôi Sao Trong Nền đêm, Mỹ Thuật, Thiên Văn Học, đường Mòn  Chuông đá Background Vector để tải xuống miễn phí - Pngtree">
            <a:extLst>
              <a:ext uri="{FF2B5EF4-FFF2-40B4-BE49-F238E27FC236}">
                <a16:creationId xmlns:a16="http://schemas.microsoft.com/office/drawing/2014/main" id="{8410865F-0457-D1EE-8FE5-69AB64F73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672" y="2066154"/>
            <a:ext cx="8080791" cy="452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BC9C84-F473-828F-B52E-913CFE219EFB}"/>
              </a:ext>
            </a:extLst>
          </p:cNvPr>
          <p:cNvSpPr txBox="1"/>
          <p:nvPr/>
        </p:nvSpPr>
        <p:spPr>
          <a:xfrm>
            <a:off x="3971636" y="569986"/>
            <a:ext cx="387927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án</a:t>
            </a:r>
            <a:r>
              <a:rPr lang="en-US" sz="2800" dirty="0"/>
              <a:t> : </a:t>
            </a:r>
            <a:r>
              <a:rPr lang="en-US" sz="2800" dirty="0" err="1"/>
              <a:t>Ngôi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235611"/>
      </p:ext>
    </p:extLst>
  </p:cSld>
  <p:clrMapOvr>
    <a:masterClrMapping/>
  </p:clrMapOvr>
  <p:transition spd="slow">
    <p:randomBar dir="vert"/>
    <p:sndAc>
      <p:stSnd>
        <p:snd r:embed="rId2" name="typ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A13A30-A57D-980D-41B8-B22B5C1BC3BB}"/>
              </a:ext>
            </a:extLst>
          </p:cNvPr>
          <p:cNvSpPr txBox="1"/>
          <p:nvPr/>
        </p:nvSpPr>
        <p:spPr>
          <a:xfrm>
            <a:off x="2415308" y="702071"/>
            <a:ext cx="79709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</a:rPr>
              <a:t>Dạy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 err="1">
                <a:solidFill>
                  <a:srgbClr val="FF0000"/>
                </a:solidFill>
              </a:rPr>
              <a:t>hát</a:t>
            </a:r>
            <a:r>
              <a:rPr lang="en-US" sz="7200" dirty="0">
                <a:solidFill>
                  <a:srgbClr val="FF0000"/>
                </a:solidFill>
              </a:rPr>
              <a:t> : </a:t>
            </a:r>
            <a:r>
              <a:rPr lang="en-US" sz="7200" dirty="0" err="1">
                <a:solidFill>
                  <a:srgbClr val="FF0000"/>
                </a:solidFill>
              </a:rPr>
              <a:t>Đếm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 err="1">
                <a:solidFill>
                  <a:srgbClr val="FF0000"/>
                </a:solidFill>
              </a:rPr>
              <a:t>sao</a:t>
            </a:r>
            <a:endParaRPr lang="en-US" sz="7200" dirty="0">
              <a:solidFill>
                <a:srgbClr val="FF0000"/>
              </a:solidFill>
            </a:endParaRPr>
          </a:p>
          <a:p>
            <a:pPr algn="ctr"/>
            <a:r>
              <a:rPr lang="en-US" sz="7200" dirty="0" err="1">
                <a:solidFill>
                  <a:srgbClr val="FF0000"/>
                </a:solidFill>
              </a:rPr>
              <a:t>Tác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 err="1">
                <a:solidFill>
                  <a:srgbClr val="FF0000"/>
                </a:solidFill>
              </a:rPr>
              <a:t>giả</a:t>
            </a:r>
            <a:r>
              <a:rPr lang="en-US" sz="7200" dirty="0">
                <a:solidFill>
                  <a:srgbClr val="FF0000"/>
                </a:solidFill>
              </a:rPr>
              <a:t> : </a:t>
            </a:r>
            <a:r>
              <a:rPr lang="en-US" sz="7200" dirty="0" err="1">
                <a:solidFill>
                  <a:srgbClr val="FF0000"/>
                </a:solidFill>
              </a:rPr>
              <a:t>Văn</a:t>
            </a:r>
            <a:r>
              <a:rPr lang="en-US" sz="7200" dirty="0">
                <a:solidFill>
                  <a:srgbClr val="FF0000"/>
                </a:solidFill>
              </a:rPr>
              <a:t> Chung</a:t>
            </a:r>
          </a:p>
        </p:txBody>
      </p:sp>
      <p:pic>
        <p:nvPicPr>
          <p:cNvPr id="3" name="KARAOKE ĐẾM SAO (MỚI - ÂM NHẠC LỚP 3) - CÁNH DIỀU - Hòa âm- Quang Quân">
            <a:hlinkClick r:id="" action="ppaction://media"/>
            <a:extLst>
              <a:ext uri="{FF2B5EF4-FFF2-40B4-BE49-F238E27FC236}">
                <a16:creationId xmlns:a16="http://schemas.microsoft.com/office/drawing/2014/main" id="{D232C361-7F16-3054-8308-CE28408961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199" y="3468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3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77CB95-F89A-AB81-BCA0-DDE96B90A7A2}"/>
              </a:ext>
            </a:extLst>
          </p:cNvPr>
          <p:cNvSpPr txBox="1"/>
          <p:nvPr/>
        </p:nvSpPr>
        <p:spPr>
          <a:xfrm>
            <a:off x="3149599" y="1348510"/>
            <a:ext cx="67333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</a:rPr>
              <a:t>Trẻ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hát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theo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hình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thức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tổ</a:t>
            </a:r>
            <a:r>
              <a:rPr lang="en-US" sz="5400" dirty="0">
                <a:solidFill>
                  <a:srgbClr val="FF0000"/>
                </a:solidFill>
              </a:rPr>
              <a:t>, </a:t>
            </a:r>
            <a:r>
              <a:rPr lang="en-US" sz="5400" dirty="0" err="1">
                <a:solidFill>
                  <a:srgbClr val="FF0000"/>
                </a:solidFill>
              </a:rPr>
              <a:t>nhóm</a:t>
            </a:r>
            <a:r>
              <a:rPr lang="en-US" sz="5400" dirty="0">
                <a:solidFill>
                  <a:srgbClr val="FF0000"/>
                </a:solidFill>
              </a:rPr>
              <a:t> , </a:t>
            </a:r>
            <a:r>
              <a:rPr lang="en-US" sz="5400" dirty="0" err="1">
                <a:solidFill>
                  <a:srgbClr val="FF0000"/>
                </a:solidFill>
              </a:rPr>
              <a:t>cá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nhân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3" name="KARAOKE ĐẾM SAO (MỚI - ÂM NHẠC LỚP 3) - CÁNH DIỀU - Hòa âm- Quang Quân">
            <a:hlinkClick r:id="" action="ppaction://media"/>
            <a:extLst>
              <a:ext uri="{FF2B5EF4-FFF2-40B4-BE49-F238E27FC236}">
                <a16:creationId xmlns:a16="http://schemas.microsoft.com/office/drawing/2014/main" id="{DC8C16B8-33B2-A9A5-E517-A085290F5A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355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65C8E2-546C-F1F3-66C5-B71E7FAC8731}"/>
              </a:ext>
            </a:extLst>
          </p:cNvPr>
          <p:cNvSpPr txBox="1"/>
          <p:nvPr/>
        </p:nvSpPr>
        <p:spPr>
          <a:xfrm>
            <a:off x="3445164" y="1801091"/>
            <a:ext cx="6557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Trẻ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hát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theo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hiệu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lệnh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của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cô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3" name="KARAOKE ĐẾM SAO (MỚI - ÂM NHẠC LỚP 3) - CÁNH DIỀU - Hòa âm- Quang Quân">
            <a:hlinkClick r:id="" action="ppaction://media"/>
            <a:extLst>
              <a:ext uri="{FF2B5EF4-FFF2-40B4-BE49-F238E27FC236}">
                <a16:creationId xmlns:a16="http://schemas.microsoft.com/office/drawing/2014/main" id="{D46097DF-6828-5672-54A7-97659A5E4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45382" y="3826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125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FB7CC2-C30B-C885-D8B7-50A385E50DE9}"/>
              </a:ext>
            </a:extLst>
          </p:cNvPr>
          <p:cNvSpPr txBox="1"/>
          <p:nvPr/>
        </p:nvSpPr>
        <p:spPr>
          <a:xfrm>
            <a:off x="3482109" y="1422400"/>
            <a:ext cx="589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Nghe </a:t>
            </a:r>
            <a:r>
              <a:rPr lang="en-US" sz="4400" dirty="0" err="1">
                <a:solidFill>
                  <a:srgbClr val="FF0000"/>
                </a:solidFill>
              </a:rPr>
              <a:t>hát</a:t>
            </a:r>
            <a:r>
              <a:rPr lang="en-US" sz="4400" dirty="0">
                <a:solidFill>
                  <a:srgbClr val="FF0000"/>
                </a:solidFill>
              </a:rPr>
              <a:t> : </a:t>
            </a:r>
            <a:r>
              <a:rPr lang="en-US" sz="4400" dirty="0" err="1">
                <a:solidFill>
                  <a:srgbClr val="FF0000"/>
                </a:solidFill>
              </a:rPr>
              <a:t>Mưa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rơi</a:t>
            </a:r>
            <a:endParaRPr lang="en-US" sz="4400" dirty="0">
              <a:solidFill>
                <a:srgbClr val="FF0000"/>
              </a:solidFill>
            </a:endParaRPr>
          </a:p>
          <a:p>
            <a:pPr algn="ctr"/>
            <a:r>
              <a:rPr lang="en-US" sz="4400" dirty="0" err="1">
                <a:solidFill>
                  <a:srgbClr val="FF0000"/>
                </a:solidFill>
              </a:rPr>
              <a:t>Dân</a:t>
            </a:r>
            <a:r>
              <a:rPr lang="en-US" sz="4400" dirty="0">
                <a:solidFill>
                  <a:srgbClr val="FF0000"/>
                </a:solidFill>
              </a:rPr>
              <a:t> ca </a:t>
            </a:r>
            <a:r>
              <a:rPr lang="en-US" sz="4400" dirty="0" err="1">
                <a:solidFill>
                  <a:srgbClr val="FF0000"/>
                </a:solidFill>
              </a:rPr>
              <a:t>Xá</a:t>
            </a:r>
            <a:r>
              <a:rPr lang="en-US" sz="4400" dirty="0">
                <a:solidFill>
                  <a:srgbClr val="FF0000"/>
                </a:solidFill>
              </a:rPr>
              <a:t> – </a:t>
            </a:r>
            <a:r>
              <a:rPr lang="en-US" sz="4400" dirty="0" err="1">
                <a:solidFill>
                  <a:srgbClr val="FF0000"/>
                </a:solidFill>
              </a:rPr>
              <a:t>Tây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Bắc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3" name="MƯA RƠI Karaoke Dân ca Xá">
            <a:hlinkClick r:id="" action="ppaction://media"/>
            <a:extLst>
              <a:ext uri="{FF2B5EF4-FFF2-40B4-BE49-F238E27FC236}">
                <a16:creationId xmlns:a16="http://schemas.microsoft.com/office/drawing/2014/main" id="{CF0BCFA2-4E63-8892-7584-335E4DC8F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8909" y="4485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61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2C3BA0-CA83-619F-6869-CB1B08BE3E04}"/>
              </a:ext>
            </a:extLst>
          </p:cNvPr>
          <p:cNvSpPr txBox="1"/>
          <p:nvPr/>
        </p:nvSpPr>
        <p:spPr>
          <a:xfrm>
            <a:off x="3597563" y="267854"/>
            <a:ext cx="49968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Trò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chơi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FF0000"/>
                </a:solidFill>
              </a:rPr>
              <a:t>Chiếc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hộp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âm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nhạc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82AAF418-071E-48A7-DE70-7EA05521F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1" y="2084379"/>
            <a:ext cx="4394930" cy="439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E85B658D-1D4B-8947-42E0-D6EA76535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584" y="2597728"/>
            <a:ext cx="3992418" cy="399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hần này chứa: yellow christmas gift box with red ribbon and copyspace for your greeting or wishes red gift surpr">
            <a:extLst>
              <a:ext uri="{FF2B5EF4-FFF2-40B4-BE49-F238E27FC236}">
                <a16:creationId xmlns:a16="http://schemas.microsoft.com/office/drawing/2014/main" id="{C28D69CA-9CA2-05BE-2D0B-BF1671ABE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82" y="1231535"/>
            <a:ext cx="4394930" cy="439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ho Tôi Đi Làm Mưa Với - Bé Candy Ngọc Hà - Nhạc Thiếu Nhi Sôi Động Hay Nhất Cho Bé">
            <a:hlinkClick r:id="" action="ppaction://media"/>
            <a:extLst>
              <a:ext uri="{FF2B5EF4-FFF2-40B4-BE49-F238E27FC236}">
                <a16:creationId xmlns:a16="http://schemas.microsoft.com/office/drawing/2014/main" id="{1F6C1089-31BB-4218-5DEA-DFFE13988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5527" y="6248400"/>
            <a:ext cx="609600" cy="609600"/>
          </a:xfrm>
          <a:prstGeom prst="rect">
            <a:avLst/>
          </a:prstGeom>
        </p:spPr>
      </p:pic>
      <p:pic>
        <p:nvPicPr>
          <p:cNvPr id="4" name="Trời Nắng Trời Mưa, Trời nắng thỏ đi tắm nắng - Bé Minh Vy - Nhạc Thiếu Nhi Hay Nhất, 4K">
            <a:hlinkClick r:id="" action="ppaction://media"/>
            <a:extLst>
              <a:ext uri="{FF2B5EF4-FFF2-40B4-BE49-F238E27FC236}">
                <a16:creationId xmlns:a16="http://schemas.microsoft.com/office/drawing/2014/main" id="{DE7B6B78-FEB4-B0FF-7AFD-EDD5EA7484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0457" y="6285346"/>
            <a:ext cx="609600" cy="609600"/>
          </a:xfrm>
          <a:prstGeom prst="rect">
            <a:avLst/>
          </a:prstGeom>
        </p:spPr>
      </p:pic>
      <p:pic>
        <p:nvPicPr>
          <p:cNvPr id="5" name="Bảy Sắc Cầu Vồng  Thần Đồng Âm Nhạc Việt Nam Bé MAI VY">
            <a:hlinkClick r:id="" action="ppaction://media"/>
            <a:extLst>
              <a:ext uri="{FF2B5EF4-FFF2-40B4-BE49-F238E27FC236}">
                <a16:creationId xmlns:a16="http://schemas.microsoft.com/office/drawing/2014/main" id="{781E0CB2-69AC-1039-1B6E-BEAC2F43F0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48402" y="61745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15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28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36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</Words>
  <Application>Microsoft Office PowerPoint</Application>
  <PresentationFormat>Widescreen</PresentationFormat>
  <Paragraphs>23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Roboto Condensed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lethingoc lê</dc:creator>
  <cp:lastModifiedBy>lethingoc lê</cp:lastModifiedBy>
  <cp:revision>2</cp:revision>
  <dcterms:created xsi:type="dcterms:W3CDTF">2025-04-17T12:53:38Z</dcterms:created>
  <dcterms:modified xsi:type="dcterms:W3CDTF">2025-04-18T01:24:01Z</dcterms:modified>
</cp:coreProperties>
</file>