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 varScale="1">
        <p:scale>
          <a:sx n="103" d="100"/>
          <a:sy n="103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61380" y="2432929"/>
            <a:ext cx="63239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lvl="0" algn="ctr"/>
            <a:b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  <a:endParaRPr lang="vi-VN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 : Nguyễn Thị Lý </a:t>
            </a:r>
          </a:p>
          <a:p>
            <a:pPr lvl="0" algn="ctr"/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 : 4- 5 tuổi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B52D98-6725-F712-E69D-8E3AC0189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70" y="1207556"/>
            <a:ext cx="854660" cy="7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5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</a:t>
            </a:r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5</a:t>
            </a:r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5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*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>
                <a:solidFill>
                  <a:prstClr val="black"/>
                </a:solidFill>
              </a:rPr>
              <a:t>3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</TotalTime>
  <Words>140</Words>
  <Application>Microsoft Office PowerPoint</Application>
  <PresentationFormat>On-screen Show (4:3)</PresentationFormat>
  <Paragraphs>52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.VnCooperH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lethingoc lê</cp:lastModifiedBy>
  <cp:revision>75</cp:revision>
  <dcterms:created xsi:type="dcterms:W3CDTF">2020-04-20T12:49:44Z</dcterms:created>
  <dcterms:modified xsi:type="dcterms:W3CDTF">2025-05-05T13:43:47Z</dcterms:modified>
</cp:coreProperties>
</file>