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85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5CEA2-3FF8-4EA5-9C62-E5FD0CBF65F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9FE05-6DAC-4C1A-AA87-016B3E9C7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1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0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3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6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1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0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0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5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0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4F19-E070-466C-B66C-A25D99A56E9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579247" y="1700808"/>
            <a:ext cx="632397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Khoa</a:t>
            </a:r>
            <a:endParaRPr lang="vi-VN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 viên : Đinh Thị Hoài </a:t>
            </a:r>
          </a:p>
          <a:p>
            <a:pPr algn="ctr"/>
            <a:r>
              <a:rPr lang="vi-VN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 tuổi : 4-5 tuổi</a:t>
            </a:r>
          </a:p>
        </p:txBody>
      </p:sp>
      <p:sp>
        <p:nvSpPr>
          <p:cNvPr id="3" name="Rectangle 2"/>
          <p:cNvSpPr/>
          <p:nvPr/>
        </p:nvSpPr>
        <p:spPr>
          <a:xfrm>
            <a:off x="-91129" y="5531060"/>
            <a:ext cx="9121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9493" y="4085122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225" y="254000"/>
            <a:ext cx="9144000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9" rIns="68571" bIns="34289">
            <a:spAutoFit/>
          </a:bodyPr>
          <a:lstStyle>
            <a:lvl1pPr defTabSz="6842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THƯỢNG THANH</a:t>
            </a:r>
            <a:endParaRPr lang="en-US" altLang="en-US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4B52D98-6725-F712-E69D-8E3AC01896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82" y="977604"/>
            <a:ext cx="895235" cy="7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6" y="-14018"/>
            <a:ext cx="8567287" cy="57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70" y="6363958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8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4" y="5562153"/>
            <a:ext cx="40671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5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039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6" y="5805266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7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5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9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4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61" y="628980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3" y="6301693"/>
            <a:ext cx="777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7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6" y="1519773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977" y="1484332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9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886990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0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880" y="620689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7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52" y="29802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50" y="6263841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7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4" y="144465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14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Tc: Điền từ còn thiếu trong bài thơ “ Ảnh Bác”</a:t>
            </a:r>
          </a:p>
        </p:txBody>
      </p:sp>
    </p:spTree>
    <p:extLst>
      <p:ext uri="{BB962C8B-B14F-4D97-AF65-F5344CB8AC3E}">
        <p14:creationId xmlns:p14="http://schemas.microsoft.com/office/powerpoint/2010/main" val="1314337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</a:p>
        </p:txBody>
      </p:sp>
    </p:spTree>
    <p:extLst>
      <p:ext uri="{BB962C8B-B14F-4D97-AF65-F5344CB8AC3E}">
        <p14:creationId xmlns:p14="http://schemas.microsoft.com/office/powerpoint/2010/main" val="728845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5" y="2"/>
            <a:ext cx="9053514" cy="68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769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890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-------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00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3" y="592252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17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952" y="805611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3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1" y="873161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02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788" y="485293"/>
            <a:ext cx="6517406" cy="598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1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2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9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4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2" y="0"/>
            <a:ext cx="1590675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8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2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562" y="1989138"/>
            <a:ext cx="3816423" cy="44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19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262</Words>
  <Application>Microsoft Office PowerPoint</Application>
  <PresentationFormat>On-screen Show (4:3)</PresentationFormat>
  <Paragraphs>37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Tc: Điền từ còn thiếu trong bài thơ “ Ảnh Bác”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lethingoc lê</cp:lastModifiedBy>
  <cp:revision>4</cp:revision>
  <dcterms:created xsi:type="dcterms:W3CDTF">2024-05-16T03:16:53Z</dcterms:created>
  <dcterms:modified xsi:type="dcterms:W3CDTF">2025-05-05T13:42:09Z</dcterms:modified>
</cp:coreProperties>
</file>