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0" d="100"/>
          <a:sy n="120" d="100"/>
        </p:scale>
        <p:origin x="5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0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jp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7.jpg"/><Relationship Id="rId11" Type="http://schemas.openxmlformats.org/officeDocument/2006/relationships/image" Target="../media/image11.jpeg"/><Relationship Id="rId5" Type="http://schemas.openxmlformats.org/officeDocument/2006/relationships/audio" Target="../media/audio7.wav"/><Relationship Id="rId10" Type="http://schemas.openxmlformats.org/officeDocument/2006/relationships/image" Target="../media/image25.jpe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av"/><Relationship Id="rId7" Type="http://schemas.openxmlformats.org/officeDocument/2006/relationships/image" Target="../media/image7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wav"/><Relationship Id="rId7" Type="http://schemas.openxmlformats.org/officeDocument/2006/relationships/image" Target="../media/image7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8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8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258457"/>
            <a:ext cx="7010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 PHÂN BIỆT HÌNH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TRÒN, HÌNH VUÔNG</a:t>
            </a:r>
          </a:p>
          <a:p>
            <a:pPr eaLnBrk="1" hangingPunct="1"/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Lứa tuổi Nhà trẻ ( 24-36 tháng)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Phạm Thị Khoa</a:t>
            </a:r>
          </a:p>
          <a:p>
            <a:pPr eaLnBrk="1" hangingPunct="1"/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2024-2025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454426" y="147814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1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1800" b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THƯỢNG THANH</a:t>
            </a:r>
            <a:endParaRPr lang="en-US" sz="1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A2F77-B35B-0444-FFB7-A3BCD2E59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80" y="1295400"/>
            <a:ext cx="1165620" cy="10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977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210224" y="5186231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223633" y="5186230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NGÔ THỊ DUYÊN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629</Words>
  <Application>Microsoft Office PowerPoint</Application>
  <PresentationFormat>On-screen Show (4:3)</PresentationFormat>
  <Paragraphs>121</Paragraphs>
  <Slides>25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Anh Van</cp:lastModifiedBy>
  <cp:revision>16</cp:revision>
  <dcterms:created xsi:type="dcterms:W3CDTF">2021-11-13T12:47:57Z</dcterms:created>
  <dcterms:modified xsi:type="dcterms:W3CDTF">2025-04-05T10:36:04Z</dcterms:modified>
</cp:coreProperties>
</file>