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19" r:id="rId4"/>
    <p:sldId id="318" r:id="rId5"/>
    <p:sldId id="280" r:id="rId6"/>
    <p:sldId id="281" r:id="rId7"/>
    <p:sldId id="270" r:id="rId8"/>
    <p:sldId id="264" r:id="rId9"/>
    <p:sldId id="273" r:id="rId10"/>
    <p:sldId id="261" r:id="rId11"/>
    <p:sldId id="267" r:id="rId12"/>
    <p:sldId id="269" r:id="rId13"/>
    <p:sldId id="265" r:id="rId14"/>
    <p:sldId id="283" r:id="rId15"/>
    <p:sldId id="282" r:id="rId16"/>
    <p:sldId id="284" r:id="rId17"/>
    <p:sldId id="285" r:id="rId18"/>
    <p:sldId id="286" r:id="rId19"/>
    <p:sldId id="287" r:id="rId20"/>
    <p:sldId id="292" r:id="rId21"/>
    <p:sldId id="288" r:id="rId22"/>
    <p:sldId id="293" r:id="rId23"/>
    <p:sldId id="289" r:id="rId24"/>
    <p:sldId id="294" r:id="rId25"/>
    <p:sldId id="300" r:id="rId26"/>
    <p:sldId id="305" r:id="rId27"/>
    <p:sldId id="302" r:id="rId28"/>
    <p:sldId id="306" r:id="rId29"/>
    <p:sldId id="303" r:id="rId30"/>
    <p:sldId id="307" r:id="rId31"/>
    <p:sldId id="304" r:id="rId32"/>
    <p:sldId id="317" r:id="rId33"/>
    <p:sldId id="309" r:id="rId34"/>
    <p:sldId id="313" r:id="rId35"/>
    <p:sldId id="315" r:id="rId36"/>
    <p:sldId id="316" r:id="rId3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8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8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9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9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5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5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17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17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19.mp3"/><Relationship Id="rId16" Type="http://schemas.openxmlformats.org/officeDocument/2006/relationships/image" Target="../media/image24.jpeg"/><Relationship Id="rId1" Type="http://schemas.microsoft.com/office/2007/relationships/media" Target="../media/media19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21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21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3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3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3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GIF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17" Type="http://schemas.openxmlformats.org/officeDocument/2006/relationships/image" Target="../media/image45.jpeg"/><Relationship Id="rId2" Type="http://schemas.openxmlformats.org/officeDocument/2006/relationships/audio" Target="../media/media25.mp3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29.jpe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5" Type="http://schemas.openxmlformats.org/officeDocument/2006/relationships/image" Target="../media/image39.jpeg"/><Relationship Id="rId23" Type="http://schemas.openxmlformats.org/officeDocument/2006/relationships/image" Target="../media/image34.jpeg"/><Relationship Id="rId10" Type="http://schemas.openxmlformats.org/officeDocument/2006/relationships/image" Target="../media/image31.jpeg"/><Relationship Id="rId19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19.jpeg"/><Relationship Id="rId14" Type="http://schemas.openxmlformats.org/officeDocument/2006/relationships/image" Target="../media/image38.jpeg"/><Relationship Id="rId2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image" Target="../media/image44.jpeg"/><Relationship Id="rId3" Type="http://schemas.microsoft.com/office/2007/relationships/media" Target="../media/media8.mp3"/><Relationship Id="rId21" Type="http://schemas.openxmlformats.org/officeDocument/2006/relationships/image" Target="../media/image25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9.jpeg"/><Relationship Id="rId25" Type="http://schemas.openxmlformats.org/officeDocument/2006/relationships/image" Target="../media/image34.jpeg"/><Relationship Id="rId2" Type="http://schemas.openxmlformats.org/officeDocument/2006/relationships/audio" Target="../media/media27.mp3"/><Relationship Id="rId16" Type="http://schemas.openxmlformats.org/officeDocument/2006/relationships/image" Target="../media/image38.jpeg"/><Relationship Id="rId20" Type="http://schemas.openxmlformats.org/officeDocument/2006/relationships/image" Target="../media/image41.GIF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3.jpeg"/><Relationship Id="rId23" Type="http://schemas.openxmlformats.org/officeDocument/2006/relationships/image" Target="../media/image20.GIF"/><Relationship Id="rId10" Type="http://schemas.openxmlformats.org/officeDocument/2006/relationships/image" Target="../media/image24.jpeg"/><Relationship Id="rId19" Type="http://schemas.openxmlformats.org/officeDocument/2006/relationships/image" Target="../media/image45.jpeg"/><Relationship Id="rId4" Type="http://schemas.openxmlformats.org/officeDocument/2006/relationships/audio" Target="../media/media8.mp3"/><Relationship Id="rId9" Type="http://schemas.openxmlformats.org/officeDocument/2006/relationships/image" Target="../media/image30.jpeg"/><Relationship Id="rId14" Type="http://schemas.openxmlformats.org/officeDocument/2006/relationships/image" Target="../media/image42.jpeg"/><Relationship Id="rId22" Type="http://schemas.openxmlformats.org/officeDocument/2006/relationships/hyperlink" Target="http://truongton.net/forum/vcheckvirus.php?url=http://truongton.net/forum/vcheckvirus.php?url%3Dhttp://anhso.ne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51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9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9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jpeg"/><Relationship Id="rId7" Type="http://schemas.openxmlformats.org/officeDocument/2006/relationships/image" Target="../media/image28.jpeg"/><Relationship Id="rId12" Type="http://schemas.openxmlformats.org/officeDocument/2006/relationships/image" Target="../media/image47.jpeg"/><Relationship Id="rId17" Type="http://schemas.openxmlformats.org/officeDocument/2006/relationships/image" Target="../media/image22.jpeg"/><Relationship Id="rId2" Type="http://schemas.openxmlformats.org/officeDocument/2006/relationships/audio" Target="../media/media29.mp3"/><Relationship Id="rId16" Type="http://schemas.openxmlformats.org/officeDocument/2006/relationships/image" Target="../media/image31.jpeg"/><Relationship Id="rId20" Type="http://schemas.openxmlformats.org/officeDocument/2006/relationships/image" Target="../media/image32.png"/><Relationship Id="rId1" Type="http://schemas.microsoft.com/office/2007/relationships/media" Target="../media/media29.mp3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24" Type="http://schemas.openxmlformats.org/officeDocument/2006/relationships/image" Target="../media/image52.GIF"/><Relationship Id="rId5" Type="http://schemas.openxmlformats.org/officeDocument/2006/relationships/image" Target="../media/image26.jpeg"/><Relationship Id="rId15" Type="http://schemas.openxmlformats.org/officeDocument/2006/relationships/image" Target="../media/image25.jpeg"/><Relationship Id="rId23" Type="http://schemas.openxmlformats.org/officeDocument/2006/relationships/image" Target="../media/image49.png"/><Relationship Id="rId10" Type="http://schemas.openxmlformats.org/officeDocument/2006/relationships/image" Target="../media/image30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24" Type="http://schemas.openxmlformats.org/officeDocument/2006/relationships/image" Target="../media/image25.jpeg"/><Relationship Id="rId5" Type="http://schemas.openxmlformats.org/officeDocument/2006/relationships/image" Target="../media/image7.GIF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10" Type="http://schemas.openxmlformats.org/officeDocument/2006/relationships/image" Target="../media/image12.pn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GIF"/><Relationship Id="rId7" Type="http://schemas.openxmlformats.org/officeDocument/2006/relationships/image" Target="../media/image27.jpeg"/><Relationship Id="rId12" Type="http://schemas.openxmlformats.org/officeDocument/2006/relationships/image" Target="../media/image24.jpeg"/><Relationship Id="rId17" Type="http://schemas.openxmlformats.org/officeDocument/2006/relationships/image" Target="../media/image32.png"/><Relationship Id="rId2" Type="http://schemas.openxmlformats.org/officeDocument/2006/relationships/audio" Target="../media/media4.mp3"/><Relationship Id="rId16" Type="http://schemas.openxmlformats.org/officeDocument/2006/relationships/image" Target="../media/image20.GIF"/><Relationship Id="rId20" Type="http://schemas.openxmlformats.org/officeDocument/2006/relationships/image" Target="../media/image19.jpeg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9.jpe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12" Type="http://schemas.openxmlformats.org/officeDocument/2006/relationships/image" Target="../media/image39.jpeg"/><Relationship Id="rId17" Type="http://schemas.openxmlformats.org/officeDocument/2006/relationships/image" Target="../media/image19.jpeg"/><Relationship Id="rId2" Type="http://schemas.openxmlformats.org/officeDocument/2006/relationships/audio" Target="../media/media5.mp3"/><Relationship Id="rId16" Type="http://schemas.openxmlformats.org/officeDocument/2006/relationships/image" Target="../media/image24.jpeg"/><Relationship Id="rId1" Type="http://schemas.microsoft.com/office/2007/relationships/media" Target="../media/media5.mp3"/><Relationship Id="rId6" Type="http://schemas.openxmlformats.org/officeDocument/2006/relationships/image" Target="../media/image37.GIF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9.jpeg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33.jpeg"/><Relationship Id="rId12" Type="http://schemas.openxmlformats.org/officeDocument/2006/relationships/image" Target="../media/image24.jpeg"/><Relationship Id="rId17" Type="http://schemas.openxmlformats.org/officeDocument/2006/relationships/image" Target="../media/image25.jpeg"/><Relationship Id="rId2" Type="http://schemas.openxmlformats.org/officeDocument/2006/relationships/audio" Target="../media/media6.mp3"/><Relationship Id="rId16" Type="http://schemas.openxmlformats.org/officeDocument/2006/relationships/image" Target="../media/image40.jpeg"/><Relationship Id="rId20" Type="http://schemas.openxmlformats.org/officeDocument/2006/relationships/image" Target="../media/image20.GIF"/><Relationship Id="rId1" Type="http://schemas.microsoft.com/office/2007/relationships/media" Target="../media/media6.mp3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22.jpeg"/><Relationship Id="rId23" Type="http://schemas.openxmlformats.org/officeDocument/2006/relationships/image" Target="../media/image16.png"/><Relationship Id="rId10" Type="http://schemas.openxmlformats.org/officeDocument/2006/relationships/image" Target="../media/image29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1.jpeg"/><Relationship Id="rId22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jpeg"/><Relationship Id="rId7" Type="http://schemas.openxmlformats.org/officeDocument/2006/relationships/image" Target="../media/image23.jpeg"/><Relationship Id="rId12" Type="http://schemas.openxmlformats.org/officeDocument/2006/relationships/image" Target="../media/image31.jpeg"/><Relationship Id="rId17" Type="http://schemas.openxmlformats.org/officeDocument/2006/relationships/image" Target="../media/image41.GIF"/><Relationship Id="rId2" Type="http://schemas.openxmlformats.org/officeDocument/2006/relationships/audio" Target="../media/media7.mp3"/><Relationship Id="rId16" Type="http://schemas.openxmlformats.org/officeDocument/2006/relationships/image" Target="../media/image43.jpeg"/><Relationship Id="rId20" Type="http://schemas.openxmlformats.org/officeDocument/2006/relationships/image" Target="../media/image32.png"/><Relationship Id="rId1" Type="http://schemas.microsoft.com/office/2007/relationships/media" Target="../media/media7.mp3"/><Relationship Id="rId6" Type="http://schemas.openxmlformats.org/officeDocument/2006/relationships/image" Target="../media/image28.jpeg"/><Relationship Id="rId11" Type="http://schemas.openxmlformats.org/officeDocument/2006/relationships/image" Target="../media/image19.jpeg"/><Relationship Id="rId5" Type="http://schemas.openxmlformats.org/officeDocument/2006/relationships/image" Target="../media/image26.jpeg"/><Relationship Id="rId15" Type="http://schemas.openxmlformats.org/officeDocument/2006/relationships/image" Target="../media/image42.jpeg"/><Relationship Id="rId23" Type="http://schemas.openxmlformats.org/officeDocument/2006/relationships/image" Target="../media/image34.jpeg"/><Relationship Id="rId10" Type="http://schemas.openxmlformats.org/officeDocument/2006/relationships/image" Target="../media/image24.jpeg"/><Relationship Id="rId19" Type="http://schemas.openxmlformats.org/officeDocument/2006/relationships/image" Target="../media/image20.GIF"/><Relationship Id="rId4" Type="http://schemas.openxmlformats.org/officeDocument/2006/relationships/image" Target="../media/image4.png"/><Relationship Id="rId9" Type="http://schemas.openxmlformats.org/officeDocument/2006/relationships/image" Target="../media/image30.jpeg"/><Relationship Id="rId14" Type="http://schemas.openxmlformats.org/officeDocument/2006/relationships/image" Target="../media/image25.jpeg"/><Relationship Id="rId2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100" y="76289"/>
            <a:ext cx="70864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lvl="0" algn="ctr"/>
            <a:r>
              <a:rPr lang="vi-VN" altLang="vi-VN" sz="28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RƯỜNG MẦM NON THƯỢNG THANH</a:t>
            </a:r>
            <a:endParaRPr lang="en-US" altLang="vi-VN" sz="28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381110" y="1447852"/>
            <a:ext cx="83055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</a:t>
            </a:r>
            <a:r>
              <a:rPr kumimoji="0" lang="en-US" sz="48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ngữ</a:t>
            </a:r>
            <a:endParaRPr kumimoji="0" lang="en-US" sz="4800" b="1" i="0" u="none" strike="noStrike" kern="1200" cap="none" spc="0" normalizeH="0" baseline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62" y="2828836"/>
            <a:ext cx="4952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tô</a:t>
            </a:r>
            <a:endParaRPr lang="en-US" sz="2400" dirty="0">
              <a:solidFill>
                <a:srgbClr val="002060"/>
              </a:solidFill>
              <a:latin typeface="Times New Roman" panose="02020603050405020304" charset="0"/>
            </a:endParaRPr>
          </a:p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5 - 6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Đinh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Ngọc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Dung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22" y="897865"/>
            <a:ext cx="1142970" cy="7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84" y="58847"/>
            <a:ext cx="70102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spc="10" dirty="0">
                <a:solidFill>
                  <a:srgbClr val="333333"/>
                </a:solidFill>
              </a:rPr>
              <a:t>I.Mục đích yêu cầu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1. Kiến thức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Trẻ nhớ tên câu </a:t>
            </a:r>
            <a:r>
              <a:rPr lang="vi-VN" spc="-40" dirty="0">
                <a:solidFill>
                  <a:srgbClr val="333333"/>
                </a:solidFill>
              </a:rPr>
              <a:t>chuyện “Kiến con đi ô tô”</a:t>
            </a:r>
            <a:r>
              <a:rPr lang="vi-VN" spc="10" dirty="0">
                <a:solidFill>
                  <a:srgbClr val="333333"/>
                </a:solidFill>
              </a:rPr>
              <a:t>và nhớ tên các nhân vật trong truyện.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-20" dirty="0">
                <a:solidFill>
                  <a:srgbClr val="333333"/>
                </a:solidFill>
              </a:rPr>
              <a:t>- Trẻ hiểu ý nghĩa nội dung câu chuyện kể về bạn nhỏ khi đi xe ô tô đã biết lễ phép nhường chỗ ngồi cho người lớn tuổi.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2. Kỹ năng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Trẻ có kỹ năng lắng nghe, ghi nhớ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Trẻ có kỹ năng trả lời câu hỏi to, rõ ràng, đầy đủ câu.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pc="10" dirty="0">
                <a:solidFill>
                  <a:srgbClr val="333333"/>
                </a:solidFill>
              </a:rPr>
              <a:t>- Phát triển ngôn ngữ mạch lạc cho trẻ.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b="1" spc="10" dirty="0">
                <a:solidFill>
                  <a:srgbClr val="333333"/>
                </a:solidFill>
              </a:rPr>
              <a:t>3. Thái độ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Hình thành ở trẻ ý thức biết quan tâm chia sẻ với mọi người xung quanh…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Trẻ hứng thú tham gia vào hoạt động.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b="1" spc="10" dirty="0">
                <a:solidFill>
                  <a:srgbClr val="333333"/>
                </a:solidFill>
              </a:rPr>
              <a:t>II. Chuẩn bị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1. Đồ dùng cô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Giáo án điện tử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Các nhân vật rối dẹt, mô hình rối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Que chỉ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2. Đồ dùng của trẻ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Trang phục gọn gàng</a:t>
            </a:r>
            <a:endParaRPr lang="vi-VN" dirty="0">
              <a:solidFill>
                <a:srgbClr val="333333"/>
              </a:solidFill>
              <a:latin typeface="Helvetica Neue"/>
            </a:endParaRPr>
          </a:p>
          <a:p>
            <a:r>
              <a:rPr lang="vi-VN" spc="10" dirty="0">
                <a:solidFill>
                  <a:srgbClr val="333333"/>
                </a:solidFill>
              </a:rPr>
              <a:t>- Ghế, xốp</a:t>
            </a:r>
            <a:endParaRPr lang="vi-VN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894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286</Words>
  <Application>Microsoft Office PowerPoint</Application>
  <PresentationFormat>On-screen Show (4:3)</PresentationFormat>
  <Paragraphs>55</Paragraphs>
  <Slides>34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41" baseType="lpstr">
      <vt:lpstr>Arial</vt:lpstr>
      <vt:lpstr>Helvetica Neue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52</cp:revision>
  <dcterms:created xsi:type="dcterms:W3CDTF">2004-12-31T20:22:00Z</dcterms:created>
  <dcterms:modified xsi:type="dcterms:W3CDTF">2025-03-02T09:24:05Z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