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70" r:id="rId4"/>
    <p:sldId id="272" r:id="rId5"/>
    <p:sldId id="271" r:id="rId6"/>
    <p:sldId id="262" r:id="rId7"/>
    <p:sldId id="259" r:id="rId8"/>
    <p:sldId id="260" r:id="rId9"/>
    <p:sldId id="273" r:id="rId10"/>
    <p:sldId id="261" r:id="rId11"/>
    <p:sldId id="263" r:id="rId12"/>
    <p:sldId id="275" r:id="rId13"/>
    <p:sldId id="276" r:id="rId14"/>
    <p:sldId id="277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4350C-99CB-4791-8C05-E3236A8366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82CD47-2D44-478A-82C9-425118693C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A98EEC-7EB1-4015-8AF1-6CBC66D2A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288EE-F3FC-4026-B7D1-776FCBBCE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BBC26-EE6C-4F8E-BA9C-8210E3520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133887"/>
      </p:ext>
    </p:extLst>
  </p:cSld>
  <p:clrMapOvr>
    <a:masterClrMapping/>
  </p:clrMapOvr>
  <p:transition spd="med" advClick="0" advTm="1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28EB6-B943-4B4F-83D0-5C09ACFFEB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FFB396-C64F-431B-ABF6-5F27B5EBA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17DB2-16F8-4994-9B1C-E9476245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DC029F-1A0D-4F2B-9D45-414FE66CB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88B4E7-C8B7-4B0A-8C5F-D668EF4AE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622334"/>
      </p:ext>
    </p:extLst>
  </p:cSld>
  <p:clrMapOvr>
    <a:masterClrMapping/>
  </p:clrMapOvr>
  <p:transition spd="med" advClick="0" advTm="1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9EC63-B678-4055-9ED9-13B14036D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255D24-F807-46C6-B152-8E45C955BA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249C71-EE27-4874-B9FE-D3310986A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22424C-8CA2-4B55-AA24-591385996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38331A-8C9F-4F0A-9EBF-B5F833515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66752"/>
      </p:ext>
    </p:extLst>
  </p:cSld>
  <p:clrMapOvr>
    <a:masterClrMapping/>
  </p:clrMapOvr>
  <p:transition spd="med" advClick="0" advTm="1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76089C-79F1-457F-A4F3-562CAA46B0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705D70-E386-4C2E-A38B-F7AD842380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389DB8-1865-4B35-B3C4-6AA89E0F9F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61EC9A-16E8-4654-8C99-D93808171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2ECDF1-F763-46E4-BD13-C59650DFE7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46305"/>
      </p:ext>
    </p:extLst>
  </p:cSld>
  <p:clrMapOvr>
    <a:masterClrMapping/>
  </p:clrMapOvr>
  <p:transition spd="med" advClick="0" advTm="1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26B106-EFBF-4C31-A35D-60981867DD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2F9F00-0DEE-4014-8329-483C6B208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3340D-C845-40E8-850A-42F81FC07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8EEBE0-2AF5-4117-BCBE-4F0931135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A3415-8A87-4F45-BD3E-746F231AB0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408666"/>
      </p:ext>
    </p:extLst>
  </p:cSld>
  <p:clrMapOvr>
    <a:masterClrMapping/>
  </p:clrMapOvr>
  <p:transition spd="med" advClick="0" advTm="1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252220-5159-4FB4-A292-CE2589BCD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38A00-D762-496A-82F5-D2A7D7F85C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A461CD-FD85-4CA7-9678-AA91547AB0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E93BE4-7C4A-4250-AC66-EA2B96601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8B836D-C33B-4855-94A5-CEFAAA596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98043D-0322-403B-951C-DB24D6124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14709"/>
      </p:ext>
    </p:extLst>
  </p:cSld>
  <p:clrMapOvr>
    <a:masterClrMapping/>
  </p:clrMapOvr>
  <p:transition spd="med" advClick="0" advTm="1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BC41F-E964-4C3F-9B14-76DBC98F1A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390722-A78C-417F-8735-03CB64E843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EC6A5A-B69D-4227-9239-215F2B3B9B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AE230E-AAB4-4A1A-B4D0-68BF90AFBA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CCDE77-1337-4375-AF65-C88FA5D537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EBBC9D-6A5F-40CC-9D49-E19C865328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280246-92C6-4296-BC65-7BFE5DB396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D340FD-6EB2-4A7F-A4D0-BE319F2D27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69763"/>
      </p:ext>
    </p:extLst>
  </p:cSld>
  <p:clrMapOvr>
    <a:masterClrMapping/>
  </p:clrMapOvr>
  <p:transition spd="med" advClick="0" advTm="1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0D9A5-1C45-4F82-B5A5-2B51AC4D61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946BC5-E2CF-46A8-8EE7-CC06C6715E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EAE135F-B7B3-4E57-99F4-DB9F7C37E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E9B1EC-49D8-4D9B-8BAD-AD7FC9925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473805"/>
      </p:ext>
    </p:extLst>
  </p:cSld>
  <p:clrMapOvr>
    <a:masterClrMapping/>
  </p:clrMapOvr>
  <p:transition spd="med" advClick="0" advTm="1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691D2CD-38BB-4339-B8D4-64B36223F7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66ED07-B26F-4434-AB9E-5C9DE1789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0DE72D6-5898-4207-B7EC-A380AA078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941819"/>
      </p:ext>
    </p:extLst>
  </p:cSld>
  <p:clrMapOvr>
    <a:masterClrMapping/>
  </p:clrMapOvr>
  <p:transition spd="med" advClick="0" advTm="1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0AB5-2352-41A3-A8FB-C1401BA85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73F270-79C9-4547-8FFC-3C0B935E50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A0FDA8-1EB9-4CF4-BA0B-22B2BD1778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ED0FBE-D53E-4DBC-B091-9322A7298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CF3858-4896-4BEF-A46B-AD441E93C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8B86E3-E4B5-4AE5-8EB4-FF801AD893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681859"/>
      </p:ext>
    </p:extLst>
  </p:cSld>
  <p:clrMapOvr>
    <a:masterClrMapping/>
  </p:clrMapOvr>
  <p:transition spd="med" advClick="0"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39B7-BE05-4E8E-9E04-07986FE862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42EEEE5-61B2-4542-A99D-CF006B276C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65627-F85A-4456-B882-C1C54B0CA9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E1253F-9A6B-4E48-B00C-88AA8087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319DC1-88C0-49D1-877B-316875EF5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96A2F-3B8C-4B95-B83E-EE33C4CBB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6610383"/>
      </p:ext>
    </p:extLst>
  </p:cSld>
  <p:clrMapOvr>
    <a:masterClrMapping/>
  </p:clrMapOvr>
  <p:transition spd="med" advClick="0"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985B8A-1079-4AA2-8380-F776A3EBD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B9B89-75D7-4351-BF66-1141AC1768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9AABB9-C1FC-4408-8DA8-3558046D8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F909B6-CC9F-4D45-B01D-D3A4F4844454}" type="datetimeFigureOut">
              <a:rPr lang="en-US" smtClean="0"/>
              <a:t>3/4/2025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102E9B-798F-4482-9AB0-8654EBBD61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37D12-FAF5-429B-A628-9188C143E2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192E9-9786-4D4C-9744-1D0EB45BC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589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1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03D550E-166B-4876-9888-6FF98515F665}"/>
              </a:ext>
            </a:extLst>
          </p:cNvPr>
          <p:cNvSpPr txBox="1"/>
          <p:nvPr/>
        </p:nvSpPr>
        <p:spPr>
          <a:xfrm>
            <a:off x="2127380" y="414673"/>
            <a:ext cx="84224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Biên</a:t>
            </a:r>
            <a:endParaRPr lang="en-US" sz="2000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nonThượng</a:t>
            </a:r>
            <a:r>
              <a:rPr lang="en-US" sz="2000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Thanh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20F41-74E1-4A05-9A93-77CEDF378FB7}"/>
              </a:ext>
            </a:extLst>
          </p:cNvPr>
          <p:cNvSpPr/>
          <p:nvPr/>
        </p:nvSpPr>
        <p:spPr>
          <a:xfrm>
            <a:off x="3578884" y="2184173"/>
            <a:ext cx="551946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</a:t>
            </a:r>
            <a:r>
              <a:rPr lang="en-US" sz="3200" b="1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endParaRPr lang="en-US" sz="3200" b="1" dirty="0">
              <a:ln w="0"/>
              <a:solidFill>
                <a:srgbClr val="00206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802753-77D8-4BE5-934B-386058B87352}"/>
              </a:ext>
            </a:extLst>
          </p:cNvPr>
          <p:cNvSpPr txBox="1"/>
          <p:nvPr/>
        </p:nvSpPr>
        <p:spPr>
          <a:xfrm>
            <a:off x="4073795" y="3176689"/>
            <a:ext cx="3865995" cy="16879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 – 5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endParaRPr 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59D3364-36D7-2806-8C29-514CC49E3F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4453" y="1108713"/>
            <a:ext cx="1183094" cy="1055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48694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913102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29298011"/>
      </p:ext>
    </p:extLst>
  </p:cSld>
  <p:clrMapOvr>
    <a:masterClrMapping/>
  </p:clrMapOvr>
  <p:transition spd="med" advClick="0" advTm="10000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1E2D789-3A8F-4AC1-BBF2-15E3DB5BCF92}"/>
              </a:ext>
            </a:extLst>
          </p:cNvPr>
          <p:cNvSpPr txBox="1"/>
          <p:nvPr/>
        </p:nvSpPr>
        <p:spPr>
          <a:xfrm>
            <a:off x="4084476" y="533373"/>
            <a:ext cx="435039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5FD806-0E5A-4EB8-ABB6-C95D34E00C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886"/>
            <a:ext cx="12176661" cy="547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179264"/>
      </p:ext>
    </p:extLst>
  </p:cSld>
  <p:clrMapOvr>
    <a:masterClrMapping/>
  </p:clrMapOvr>
  <p:transition spd="med" advClick="0" advTm="10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4267695" y="438935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D0D609-C502-4536-B0F7-758BCB827BE8}"/>
              </a:ext>
            </a:extLst>
          </p:cNvPr>
          <p:cNvSpPr txBox="1"/>
          <p:nvPr/>
        </p:nvSpPr>
        <p:spPr>
          <a:xfrm>
            <a:off x="2191280" y="1181030"/>
            <a:ext cx="82387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754749969"/>
      </p:ext>
    </p:extLst>
  </p:cSld>
  <p:clrMapOvr>
    <a:masterClrMapping/>
  </p:clrMapOvr>
  <p:transition spd="med" advClick="0" advTm="10000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E0508C64-F2FA-46E2-840A-816FD74D1B46}"/>
              </a:ext>
            </a:extLst>
          </p:cNvPr>
          <p:cNvSpPr txBox="1"/>
          <p:nvPr/>
        </p:nvSpPr>
        <p:spPr>
          <a:xfrm>
            <a:off x="3768931" y="244971"/>
            <a:ext cx="43130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Đàm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thoại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Trích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dẫn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E649C7-F589-4959-B773-185DF9E320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1030"/>
            <a:ext cx="12191999" cy="568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283234"/>
      </p:ext>
    </p:extLst>
  </p:cSld>
  <p:clrMapOvr>
    <a:masterClrMapping/>
  </p:clrMapOvr>
  <p:transition spd="med" advClick="0" advTm="10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7AE45BA-C57A-460B-A986-EF7F17CDF7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6"/>
            <a:ext cx="12191999" cy="68562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0CF18C0-58F1-4ED9-8AFF-7DE4B178C1DE}"/>
              </a:ext>
            </a:extLst>
          </p:cNvPr>
          <p:cNvSpPr txBox="1"/>
          <p:nvPr/>
        </p:nvSpPr>
        <p:spPr>
          <a:xfrm>
            <a:off x="2736272" y="2482334"/>
            <a:ext cx="619298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1359271631"/>
      </p:ext>
    </p:extLst>
  </p:cSld>
  <p:clrMapOvr>
    <a:masterClrMapping/>
  </p:clrMapOvr>
  <p:transition spd="med" advClick="0" advTm="10000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C146AA5-002D-43B5-8CCB-594BC0E8B4C5}"/>
              </a:ext>
            </a:extLst>
          </p:cNvPr>
          <p:cNvSpPr txBox="1"/>
          <p:nvPr/>
        </p:nvSpPr>
        <p:spPr>
          <a:xfrm>
            <a:off x="3214254" y="404044"/>
            <a:ext cx="525087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152250"/>
      </p:ext>
    </p:extLst>
  </p:cSld>
  <p:clrMapOvr>
    <a:masterClrMapping/>
  </p:clrMapOvr>
  <p:transition spd="med" advClick="0" advTm="10000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2meta.com - Cháu Thương Chú Bộ Đội - Nhạc Thiếu Nhi Hoạt Hình Vui Nhộn (online-video-cutter.com) (1)">
            <a:hlinkClick r:id="" action="ppaction://media"/>
            <a:extLst>
              <a:ext uri="{FF2B5EF4-FFF2-40B4-BE49-F238E27FC236}">
                <a16:creationId xmlns:a16="http://schemas.microsoft.com/office/drawing/2014/main" id="{6EA39D91-3231-4984-B465-ED6BE8D19B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36556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7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5562817653956791936">
            <a:hlinkClick r:id="" action="ppaction://media"/>
            <a:extLst>
              <a:ext uri="{FF2B5EF4-FFF2-40B4-BE49-F238E27FC236}">
                <a16:creationId xmlns:a16="http://schemas.microsoft.com/office/drawing/2014/main" id="{C5A35C37-A1E7-441E-B04F-CAA8847D07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1999" cy="685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14348"/>
      </p:ext>
    </p:extLst>
  </p:cSld>
  <p:clrMapOvr>
    <a:masterClrMapping/>
  </p:clrMapOvr>
  <p:transition spd="med" advClick="0" advTm="1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67D90B1-1226-41B8-BBCA-FCB82D2E7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500" y="0"/>
            <a:ext cx="85725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577168D-5DAF-4149-8FC5-138B312138A7}"/>
              </a:ext>
            </a:extLst>
          </p:cNvPr>
          <p:cNvSpPr txBox="1"/>
          <p:nvPr/>
        </p:nvSpPr>
        <p:spPr>
          <a:xfrm>
            <a:off x="166255" y="335845"/>
            <a:ext cx="3453245" cy="63709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2400" b="1" i="0" dirty="0">
                <a:solidFill>
                  <a:srgbClr val="333333"/>
                </a:solidFill>
                <a:effectLst/>
                <a:latin typeface="+mj-lt"/>
              </a:rPr>
              <a:t>Bài thơ: Chú Hải Quân</a:t>
            </a:r>
            <a:endParaRPr lang="en-US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en-US" sz="2400" b="1" i="0" dirty="0">
                <a:solidFill>
                  <a:srgbClr val="333333"/>
                </a:solidFill>
                <a:effectLst/>
                <a:latin typeface="+mj-lt"/>
              </a:rPr>
              <a:t>         </a:t>
            </a:r>
            <a:endParaRPr lang="vi-VN" sz="2400" b="1" i="0" dirty="0">
              <a:solidFill>
                <a:srgbClr val="333333"/>
              </a:solidFill>
              <a:effectLst/>
              <a:latin typeface="+mj-lt"/>
            </a:endParaRPr>
          </a:p>
          <a:p>
            <a:pPr algn="l"/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Đứng canh ngày, canh đêm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Ngoài xa vời hải đảo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Kìa! Bóng chú hải quân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Dưới trời xanh trứng sáo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Mặc nắng mưa gió bão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Cây súng chú chắc tay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Quân thù mà ló mặt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Biển lớn sẽ vùi thây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Em mong ngày khôn lớn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Sẽ vượt sóng ra khơi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Cũng cầm chắc tay súng </a:t>
            </a:r>
            <a:b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</a:br>
            <a:r>
              <a:rPr lang="vi-VN" sz="2400" b="0" i="0" dirty="0">
                <a:solidFill>
                  <a:srgbClr val="00264D"/>
                </a:solidFill>
                <a:effectLst/>
                <a:latin typeface="+mj-lt"/>
              </a:rPr>
              <a:t>Giữ lấy biển lấy trời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D1D812-67DA-4DC2-9BB9-F7A9B4889752}"/>
              </a:ext>
            </a:extLst>
          </p:cNvPr>
          <p:cNvSpPr txBox="1"/>
          <p:nvPr/>
        </p:nvSpPr>
        <p:spPr>
          <a:xfrm>
            <a:off x="3619500" y="5489748"/>
            <a:ext cx="2712027" cy="12926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</a:p>
          <a:p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6764360"/>
      </p:ext>
    </p:extLst>
  </p:cSld>
  <p:clrMapOvr>
    <a:masterClrMapping/>
  </p:clrMapOvr>
  <p:transition spd="med" advClick="0" advTm="10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89A7219-B51E-43E4-B844-9D5A5E55380A}"/>
              </a:ext>
            </a:extLst>
          </p:cNvPr>
          <p:cNvSpPr txBox="1"/>
          <p:nvPr/>
        </p:nvSpPr>
        <p:spPr>
          <a:xfrm>
            <a:off x="2272145" y="639726"/>
            <a:ext cx="7647710" cy="1307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Do 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27323946"/>
      </p:ext>
    </p:extLst>
  </p:cSld>
  <p:clrMapOvr>
    <a:masterClrMapping/>
  </p:clrMapOvr>
  <p:transition spd="med" advClick="0" advTm="10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1780CA5-3792-4CC1-8039-5926ACA857BD}"/>
              </a:ext>
            </a:extLst>
          </p:cNvPr>
          <p:cNvSpPr txBox="1"/>
          <p:nvPr/>
        </p:nvSpPr>
        <p:spPr>
          <a:xfrm>
            <a:off x="4028478" y="317241"/>
            <a:ext cx="41350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36C9BF7-5B08-4E8A-99B3-EA7C764DB0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2" y="902017"/>
            <a:ext cx="12192000" cy="59559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6EB3B-17E6-4F76-97CC-D4597673B994}"/>
              </a:ext>
            </a:extLst>
          </p:cNvPr>
          <p:cNvSpPr txBox="1"/>
          <p:nvPr/>
        </p:nvSpPr>
        <p:spPr>
          <a:xfrm>
            <a:off x="555356" y="1079624"/>
            <a:ext cx="3778599" cy="95410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1744134"/>
      </p:ext>
    </p:extLst>
  </p:cSld>
  <p:clrMapOvr>
    <a:masterClrMapping/>
  </p:clrMapOvr>
  <p:transition spd="med" advClick="0" advTm="10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A9AAB89F-A36D-4306-BEF0-706A7DAD6877}"/>
              </a:ext>
            </a:extLst>
          </p:cNvPr>
          <p:cNvSpPr txBox="1"/>
          <p:nvPr/>
        </p:nvSpPr>
        <p:spPr>
          <a:xfrm>
            <a:off x="2760980" y="707712"/>
            <a:ext cx="69733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FF0F78-61E5-40AE-BB10-3F578DDBBA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023" y="2311713"/>
            <a:ext cx="7058025" cy="38385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34F3F-2CBD-44E7-8940-A2056DCC9080}"/>
              </a:ext>
            </a:extLst>
          </p:cNvPr>
          <p:cNvSpPr txBox="1"/>
          <p:nvPr/>
        </p:nvSpPr>
        <p:spPr>
          <a:xfrm>
            <a:off x="3638364" y="122937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02026"/>
      </p:ext>
    </p:extLst>
  </p:cSld>
  <p:clrMapOvr>
    <a:masterClrMapping/>
  </p:clrMapOvr>
  <p:transition spd="med" advClick="0" advTm="10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7FB233-04A8-4244-BBA6-EE0145F8E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85589"/>
            <a:ext cx="12192000" cy="56724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EC1C73F-7D3F-49A4-8A7A-AF4C0012E64A}"/>
              </a:ext>
            </a:extLst>
          </p:cNvPr>
          <p:cNvSpPr txBox="1"/>
          <p:nvPr/>
        </p:nvSpPr>
        <p:spPr>
          <a:xfrm>
            <a:off x="3851564" y="427737"/>
            <a:ext cx="450272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175702"/>
      </p:ext>
    </p:extLst>
  </p:cSld>
  <p:clrMapOvr>
    <a:masterClrMapping/>
  </p:clrMapOvr>
  <p:transition spd="med" advClick="0" advTm="10000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266</TotalTime>
  <Words>249</Words>
  <Application>Microsoft Office PowerPoint</Application>
  <PresentationFormat>Widescreen</PresentationFormat>
  <Paragraphs>30</Paragraphs>
  <Slides>14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lethingoc lê</cp:lastModifiedBy>
  <cp:revision>10</cp:revision>
  <dcterms:created xsi:type="dcterms:W3CDTF">2021-10-15T11:19:29Z</dcterms:created>
  <dcterms:modified xsi:type="dcterms:W3CDTF">2025-03-04T12:33:03Z</dcterms:modified>
</cp:coreProperties>
</file>