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9" r:id="rId2"/>
    <p:sldId id="299" r:id="rId3"/>
    <p:sldId id="309" r:id="rId4"/>
    <p:sldId id="257" r:id="rId5"/>
    <p:sldId id="300" r:id="rId6"/>
    <p:sldId id="301" r:id="rId7"/>
    <p:sldId id="302" r:id="rId8"/>
    <p:sldId id="310" r:id="rId9"/>
    <p:sldId id="259" r:id="rId10"/>
    <p:sldId id="261" r:id="rId11"/>
    <p:sldId id="303" r:id="rId12"/>
    <p:sldId id="265" r:id="rId13"/>
    <p:sldId id="284" r:id="rId14"/>
    <p:sldId id="285" r:id="rId15"/>
    <p:sldId id="311" r:id="rId16"/>
    <p:sldId id="287" r:id="rId17"/>
    <p:sldId id="289" r:id="rId18"/>
    <p:sldId id="267" r:id="rId19"/>
    <p:sldId id="290" r:id="rId20"/>
    <p:sldId id="304" r:id="rId21"/>
    <p:sldId id="291" r:id="rId22"/>
    <p:sldId id="305" r:id="rId23"/>
    <p:sldId id="292" r:id="rId24"/>
    <p:sldId id="306" r:id="rId25"/>
    <p:sldId id="307" r:id="rId26"/>
    <p:sldId id="295" r:id="rId27"/>
    <p:sldId id="308" r:id="rId28"/>
    <p:sldId id="29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120" d="100"/>
          <a:sy n="120" d="100"/>
        </p:scale>
        <p:origin x="6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49D9E-48A4-4781-B378-DABF6EC6D3F4}" type="datetimeFigureOut">
              <a:rPr lang="en-GB" smtClean="0"/>
              <a:pPr/>
              <a:t>07/02/2025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4EEB3-260D-43E4-877A-582E8BA388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55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6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3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3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5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9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2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6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2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0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2637F-6D33-4F8B-B5D2-A85295801B7C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4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8.png"/><Relationship Id="rId5" Type="http://schemas.openxmlformats.org/officeDocument/2006/relationships/tags" Target="../tags/tag23.xml"/><Relationship Id="rId10" Type="http://schemas.openxmlformats.org/officeDocument/2006/relationships/image" Target="../media/image7.png"/><Relationship Id="rId4" Type="http://schemas.openxmlformats.org/officeDocument/2006/relationships/tags" Target="../tags/tag22.xml"/><Relationship Id="rId9" Type="http://schemas.openxmlformats.org/officeDocument/2006/relationships/image" Target="../media/image6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8.png"/><Relationship Id="rId5" Type="http://schemas.openxmlformats.org/officeDocument/2006/relationships/tags" Target="../tags/tag5.xml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8.png"/><Relationship Id="rId5" Type="http://schemas.openxmlformats.org/officeDocument/2006/relationships/tags" Target="../tags/tag11.xml"/><Relationship Id="rId10" Type="http://schemas.openxmlformats.org/officeDocument/2006/relationships/image" Target="../media/image7.png"/><Relationship Id="rId4" Type="http://schemas.openxmlformats.org/officeDocument/2006/relationships/tags" Target="../tags/tag10.xml"/><Relationship Id="rId9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8.png"/><Relationship Id="rId5" Type="http://schemas.openxmlformats.org/officeDocument/2006/relationships/tags" Target="../tags/tag17.xml"/><Relationship Id="rId10" Type="http://schemas.openxmlformats.org/officeDocument/2006/relationships/image" Target="../media/image7.png"/><Relationship Id="rId4" Type="http://schemas.openxmlformats.org/officeDocument/2006/relationships/tags" Target="../tags/tag16.xml"/><Relationship Id="rId9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1868269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ln>
                <a:solidFill>
                  <a:srgbClr val="00B0F0"/>
                </a:solidFill>
              </a:ln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474205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tài:Thơ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“</a:t>
            </a:r>
            <a:r>
              <a:rPr lang="vi-VN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492498" y="3877241"/>
            <a:ext cx="6096000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 Giang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590800" y="113252"/>
            <a:ext cx="464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 eaLnBrk="1" hangingPunct="1"/>
            <a:r>
              <a:rPr lang="en-US" alt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altLang="vi-VN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 THƯỢNG THANH</a:t>
            </a:r>
            <a:endParaRPr lang="en-US" altLang="vi-VN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905000" y="1981200"/>
            <a:ext cx="5556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71800" y="3124200"/>
            <a:ext cx="3137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24-36 </a:t>
            </a: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alt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366963" y="6380163"/>
            <a:ext cx="441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 HỌC</a:t>
            </a:r>
            <a:r>
              <a:rPr lang="en-US" altLang="vi-VN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2024-2025</a:t>
            </a:r>
            <a:endParaRPr lang="en-US" alt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4712C9-A0D0-05C2-2D7D-A52310B18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55" y="991378"/>
            <a:ext cx="1214086" cy="80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70263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hung\Documents\5e61f7c7cb82817fa6e01e9f_kỹ thuật trồng hoa huệ trắ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1333500"/>
            <a:ext cx="9525000" cy="952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1066800"/>
            <a:ext cx="3251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hung\Documents\tải xuống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228600"/>
            <a:ext cx="3342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29819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 descr="C:\Users\Nhung\Documents\tải xuống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90800" y="304800"/>
            <a:ext cx="3195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04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92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00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hung\Documents\tải xuống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152400"/>
            <a:ext cx="624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Cao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12"/>
            <a:ext cx="9144000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19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9850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63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2987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9051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600200" y="1447800"/>
            <a:ext cx="5715000" cy="3581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FF0000"/>
                </a:solidFill>
              </a:rPr>
              <a:t>Hoa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huệ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có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màu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gì</a:t>
            </a:r>
            <a:r>
              <a:rPr lang="en-GB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167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7" name="Picture 2" descr="C:\Users\Welcome\Desktop\hinh-nen-dien-thoai-hoa-cac-loai-hd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25" y="-25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514600" y="0"/>
            <a:ext cx="238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I.Mục Đích – Yêu Cầu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143000" y="838200"/>
            <a:ext cx="67818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1143000" y="2362200"/>
            <a:ext cx="60960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loài hoa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1219200" y="4191000"/>
            <a:ext cx="79248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9400ED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ransition advClick="0" advTm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70263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hung\Documents\5e61f7c7cb82817fa6e01e9f_kỹ thuật trồng hoa huệ trắ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1333500"/>
            <a:ext cx="9525000" cy="952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67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7146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676400" y="1371600"/>
            <a:ext cx="4724400" cy="3886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>
                <a:solidFill>
                  <a:srgbClr val="FF0000"/>
                </a:solidFill>
              </a:rPr>
              <a:t>Hoa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nhài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có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màu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gì</a:t>
            </a:r>
            <a:r>
              <a:rPr lang="en-GB" sz="4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85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hung\Documents\tải xuống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2861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133600" y="2209800"/>
            <a:ext cx="41148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FF0000"/>
                </a:solidFill>
              </a:rPr>
              <a:t>Các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bông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hoa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làm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sao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nhỉ</a:t>
            </a:r>
            <a:r>
              <a:rPr lang="en-GB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33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29819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 descr="C:\Users\Nhung\Documents\tải xuống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3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47E6-B15E-4D7D-BCE1-7E729513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C36CD-01F7-461D-9940-5CD607B4A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B0300-453A-4167-823F-7085A89F7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1"/>
            <a:ext cx="9144000" cy="6984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C68D11-3536-456E-946A-A92E05B71EFE}"/>
              </a:ext>
            </a:extLst>
          </p:cNvPr>
          <p:cNvSpPr txBox="1"/>
          <p:nvPr/>
        </p:nvSpPr>
        <p:spPr>
          <a:xfrm>
            <a:off x="1711087" y="2929590"/>
            <a:ext cx="6190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170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527820" y="-462780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343401" y="205740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598" y="-76199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-1" y="2743199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2278803" y="2133600"/>
            <a:ext cx="435247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2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97C4-04AD-4633-AF25-6B480561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14B6-B129-492D-9DAF-0974B8BE7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D9146-BA69-49B4-B832-B41FA270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AC7AF7-4700-4722-9A5D-9311835D5F84}"/>
              </a:ext>
            </a:extLst>
          </p:cNvPr>
          <p:cNvSpPr txBox="1"/>
          <p:nvPr/>
        </p:nvSpPr>
        <p:spPr>
          <a:xfrm>
            <a:off x="2282588" y="928048"/>
            <a:ext cx="435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3F0D5-BAA2-44DB-9654-759091A9D313}"/>
              </a:ext>
            </a:extLst>
          </p:cNvPr>
          <p:cNvSpPr txBox="1"/>
          <p:nvPr/>
        </p:nvSpPr>
        <p:spPr>
          <a:xfrm>
            <a:off x="2487304" y="2055813"/>
            <a:ext cx="49336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800" b="0" i="0" dirty="0" err="1">
                <a:solidFill>
                  <a:srgbClr val="0000CC"/>
                </a:solidFill>
                <a:effectLst/>
                <a:latin typeface="+mj-lt"/>
              </a:rPr>
              <a:t>Hình</a:t>
            </a:r>
            <a:r>
              <a:rPr lang="vi-VN" sz="2800" b="0" i="0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CC"/>
                </a:solidFill>
                <a:effectLst/>
                <a:latin typeface="+mj-lt"/>
              </a:rPr>
              <a:t>ảnh</a:t>
            </a:r>
            <a:r>
              <a:rPr lang="vi-VN" sz="2800" b="0" i="0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CC"/>
                </a:solidFill>
                <a:effectLst/>
                <a:latin typeface="+mj-lt"/>
              </a:rPr>
              <a:t>các</a:t>
            </a:r>
            <a:r>
              <a:rPr lang="vi-VN" sz="2800" b="0" i="0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CC"/>
                </a:solidFill>
                <a:effectLst/>
                <a:latin typeface="+mj-lt"/>
              </a:rPr>
              <a:t>loại</a:t>
            </a:r>
            <a:r>
              <a:rPr lang="vi-VN" sz="2800" b="0" i="0" dirty="0">
                <a:solidFill>
                  <a:srgbClr val="0000CC"/>
                </a:solidFill>
                <a:effectLst/>
                <a:latin typeface="+mj-lt"/>
              </a:rPr>
              <a:t> hoa, </a:t>
            </a:r>
            <a:r>
              <a:rPr lang="vi-VN" sz="2800" b="0" i="0" dirty="0" err="1">
                <a:solidFill>
                  <a:srgbClr val="0000CC"/>
                </a:solidFill>
                <a:effectLst/>
                <a:latin typeface="+mj-lt"/>
              </a:rPr>
              <a:t>máy</a:t>
            </a:r>
            <a:r>
              <a:rPr lang="vi-VN" sz="2800" b="0" i="0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CC"/>
                </a:solidFill>
                <a:effectLst/>
                <a:latin typeface="+mj-lt"/>
              </a:rPr>
              <a:t>tính</a:t>
            </a:r>
            <a:r>
              <a:rPr lang="vi-VN" sz="2800" b="0" i="0" dirty="0">
                <a:solidFill>
                  <a:srgbClr val="0000CC"/>
                </a:solidFill>
                <a:effectLst/>
                <a:latin typeface="+mj-lt"/>
              </a:rPr>
              <a:t>, loa, </a:t>
            </a:r>
            <a:r>
              <a:rPr lang="vi-VN" sz="2800" b="0" i="0" dirty="0" err="1">
                <a:solidFill>
                  <a:srgbClr val="0000CC"/>
                </a:solidFill>
                <a:effectLst/>
                <a:latin typeface="+mj-lt"/>
              </a:rPr>
              <a:t>máy</a:t>
            </a:r>
            <a:r>
              <a:rPr lang="vi-VN" sz="2800" b="0" i="0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CC"/>
                </a:solidFill>
                <a:effectLst/>
                <a:latin typeface="+mj-lt"/>
              </a:rPr>
              <a:t>chiếu</a:t>
            </a:r>
            <a:r>
              <a:rPr lang="vi-VN" sz="2800" b="0" i="0" dirty="0">
                <a:solidFill>
                  <a:srgbClr val="0000CC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2800" b="0" i="0" dirty="0">
                <a:solidFill>
                  <a:srgbClr val="0000CC"/>
                </a:solidFill>
                <a:effectLst/>
                <a:latin typeface="+mj-lt"/>
              </a:rPr>
              <a:t>- </a:t>
            </a:r>
            <a:r>
              <a:rPr lang="vi-VN" sz="2800" b="0" i="0" dirty="0" err="1">
                <a:solidFill>
                  <a:srgbClr val="0000CC"/>
                </a:solidFill>
                <a:effectLst/>
                <a:latin typeface="+mj-lt"/>
              </a:rPr>
              <a:t>Hình</a:t>
            </a:r>
            <a:r>
              <a:rPr lang="vi-VN" sz="2800" b="0" i="0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CC"/>
                </a:solidFill>
                <a:effectLst/>
                <a:latin typeface="+mj-lt"/>
              </a:rPr>
              <a:t>ảnh</a:t>
            </a:r>
            <a:r>
              <a:rPr lang="vi-VN" sz="2800" b="0" i="0" dirty="0">
                <a:solidFill>
                  <a:srgbClr val="0000CC"/>
                </a:solidFill>
                <a:effectLst/>
                <a:latin typeface="+mj-lt"/>
              </a:rPr>
              <a:t> minh </a:t>
            </a:r>
            <a:r>
              <a:rPr lang="vi-VN" sz="2800" b="0" i="0" dirty="0" err="1">
                <a:solidFill>
                  <a:srgbClr val="0000CC"/>
                </a:solidFill>
                <a:effectLst/>
                <a:latin typeface="+mj-lt"/>
              </a:rPr>
              <a:t>họa</a:t>
            </a:r>
            <a:r>
              <a:rPr lang="vi-VN" sz="2800" b="0" i="0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CC"/>
                </a:solidFill>
                <a:effectLst/>
                <a:latin typeface="+mj-lt"/>
              </a:rPr>
              <a:t>bài</a:t>
            </a:r>
            <a:r>
              <a:rPr lang="vi-VN" sz="2800" b="0" i="0" dirty="0">
                <a:solidFill>
                  <a:srgbClr val="0000CC"/>
                </a:solidFill>
                <a:effectLst/>
                <a:latin typeface="+mj-lt"/>
              </a:rPr>
              <a:t> thơ</a:t>
            </a:r>
            <a:r>
              <a:rPr lang="en-US" sz="2800" b="0" i="0" dirty="0">
                <a:solidFill>
                  <a:srgbClr val="0000CC"/>
                </a:solidFill>
                <a:effectLst/>
                <a:latin typeface="+mj-lt"/>
              </a:rPr>
              <a:t>.</a:t>
            </a:r>
            <a:endParaRPr lang="vi-VN" sz="2800" b="0" i="0" dirty="0">
              <a:solidFill>
                <a:srgbClr val="0000CC"/>
              </a:solidFill>
              <a:effectLst/>
              <a:latin typeface="+mj-lt"/>
            </a:endParaRPr>
          </a:p>
          <a:p>
            <a:pPr algn="just"/>
            <a:r>
              <a:rPr lang="vi-VN" sz="2800" b="0" i="0" dirty="0">
                <a:solidFill>
                  <a:srgbClr val="0000CC"/>
                </a:solidFill>
                <a:effectLst/>
                <a:latin typeface="+mj-lt"/>
              </a:rPr>
              <a:t>- </a:t>
            </a:r>
            <a:r>
              <a:rPr lang="en-US" sz="2800" b="0" i="0" dirty="0" err="1">
                <a:solidFill>
                  <a:srgbClr val="0000CC"/>
                </a:solidFill>
                <a:effectLst/>
                <a:latin typeface="+mj-lt"/>
              </a:rPr>
              <a:t>Lời</a:t>
            </a:r>
            <a:r>
              <a:rPr lang="en-US" sz="2800" b="0" i="0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0000CC"/>
                </a:solidFill>
                <a:effectLst/>
                <a:latin typeface="+mj-lt"/>
              </a:rPr>
              <a:t>bài</a:t>
            </a:r>
            <a:r>
              <a:rPr lang="en-US" sz="2800" b="0" i="0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0000CC"/>
                </a:solidFill>
                <a:effectLst/>
                <a:latin typeface="+mj-lt"/>
              </a:rPr>
              <a:t>hát</a:t>
            </a:r>
            <a:r>
              <a:rPr lang="en-US" sz="2800" b="0" i="0" dirty="0">
                <a:solidFill>
                  <a:srgbClr val="0000CC"/>
                </a:solidFill>
                <a:effectLst/>
                <a:latin typeface="+mj-lt"/>
              </a:rPr>
              <a:t> : “</a:t>
            </a:r>
            <a:r>
              <a:rPr lang="en-US" sz="2800" b="0" i="0" dirty="0" err="1">
                <a:solidFill>
                  <a:srgbClr val="0000CC"/>
                </a:solidFill>
                <a:effectLst/>
                <a:latin typeface="+mj-lt"/>
              </a:rPr>
              <a:t>Màu</a:t>
            </a:r>
            <a:r>
              <a:rPr lang="en-US" sz="2800" b="0" i="0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0000CC"/>
                </a:solidFill>
                <a:effectLst/>
                <a:latin typeface="+mj-lt"/>
              </a:rPr>
              <a:t>hoa</a:t>
            </a:r>
            <a:r>
              <a:rPr lang="en-US" sz="2800" b="0" i="0" dirty="0">
                <a:solidFill>
                  <a:srgbClr val="0000CC"/>
                </a:solidFill>
                <a:effectLst/>
                <a:latin typeface="+mj-lt"/>
              </a:rPr>
              <a:t>”, “Ra </a:t>
            </a:r>
            <a:r>
              <a:rPr lang="en-US" sz="2800" b="0" i="0" dirty="0" err="1">
                <a:solidFill>
                  <a:srgbClr val="0000CC"/>
                </a:solidFill>
                <a:effectLst/>
                <a:latin typeface="+mj-lt"/>
              </a:rPr>
              <a:t>vườn</a:t>
            </a:r>
            <a:r>
              <a:rPr lang="en-US" sz="2800" b="0" i="0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0000CC"/>
                </a:solidFill>
                <a:effectLst/>
                <a:latin typeface="+mj-lt"/>
              </a:rPr>
              <a:t>hoa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”</a:t>
            </a:r>
            <a:endParaRPr lang="vi-VN" sz="2800" b="0" i="0" dirty="0">
              <a:solidFill>
                <a:srgbClr val="3C3C3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184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838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209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992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527820" y="-462780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343401" y="205740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598" y="-76199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-1" y="2743199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1783476" y="2133600"/>
            <a:ext cx="5623655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vi-VN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Phương </a:t>
            </a:r>
            <a:r>
              <a:rPr lang="vi-VN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vi-VN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vi-VN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vi-VN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: Cao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527820" y="-462780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343401" y="205740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598" y="-76199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-1" y="2743199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2133600" y="2438400"/>
            <a:ext cx="602280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527820" y="-462780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343401" y="205740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598" y="-76199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-1" y="2743199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2133600" y="2438400"/>
            <a:ext cx="507863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hung\Documents\tải xuống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152400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 NỞ</a:t>
            </a:r>
          </a:p>
        </p:txBody>
      </p:sp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762000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08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407</Words>
  <Application>Microsoft Office PowerPoint</Application>
  <PresentationFormat>On-screen Show (4:3)</PresentationFormat>
  <Paragraphs>65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</dc:creator>
  <cp:lastModifiedBy>Bui Anh Van</cp:lastModifiedBy>
  <cp:revision>47</cp:revision>
  <dcterms:created xsi:type="dcterms:W3CDTF">2015-12-19T16:53:41Z</dcterms:created>
  <dcterms:modified xsi:type="dcterms:W3CDTF">2025-02-07T11:01:27Z</dcterms:modified>
</cp:coreProperties>
</file>