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98" r:id="rId13"/>
    <p:sldId id="300" r:id="rId14"/>
    <p:sldId id="299" r:id="rId15"/>
    <p:sldId id="301" r:id="rId16"/>
    <p:sldId id="302" r:id="rId17"/>
    <p:sldId id="303" r:id="rId18"/>
    <p:sldId id="289" r:id="rId19"/>
    <p:sldId id="279" r:id="rId20"/>
    <p:sldId id="280" r:id="rId21"/>
    <p:sldId id="281" r:id="rId22"/>
    <p:sldId id="282" r:id="rId23"/>
    <p:sldId id="304" r:id="rId24"/>
    <p:sldId id="306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4660"/>
  </p:normalViewPr>
  <p:slideViewPr>
    <p:cSldViewPr>
      <p:cViewPr varScale="1">
        <p:scale>
          <a:sx n="69" d="100"/>
          <a:sy n="69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86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834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884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37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78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1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54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2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98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20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4575A-2B52-48AD-BAEF-38F5DD7C029A}" type="datetimeFigureOut">
              <a:rPr lang="en-US" smtClean="0"/>
              <a:t>07/02/25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CE7B-ACD9-4E79-BA2E-D0AAD44F1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hac\doi%20mat%20xinh%20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Picture 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197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9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81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7" name="Picture 10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8" name="Picture 11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-10096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9" name="Picture 12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4577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0" name="Picture 13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286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1" name="Picture 14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8100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2" name="Picture 15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096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3" name="Picture 16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9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4" name="Picture 17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54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55" name="Picture 18" descr="hoa de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53350" y="5467350"/>
            <a:ext cx="38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Picture3"/>
          <p:cNvPicPr>
            <a:picLocks noChangeAspect="1" noChangeArrowheads="1"/>
          </p:cNvPicPr>
          <p:nvPr/>
        </p:nvPicPr>
        <p:blipFill>
          <a:blip r:embed="rId4">
            <a:lum bright="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99"/>
            <a:ext cx="9164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WordArt 6"/>
          <p:cNvSpPr>
            <a:spLocks noChangeArrowheads="1" noChangeShapeType="1" noTextEdit="1"/>
          </p:cNvSpPr>
          <p:nvPr/>
        </p:nvSpPr>
        <p:spPr bwMode="auto">
          <a:xfrm>
            <a:off x="1447800" y="1524000"/>
            <a:ext cx="6267450" cy="1219200"/>
          </a:xfrm>
          <a:prstGeom prst="rect">
            <a:avLst/>
          </a:prstGeom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endParaRPr lang="en-US" sz="48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2658" name="Rectangle 2"/>
          <p:cNvSpPr txBox="1">
            <a:spLocks noChangeArrowheads="1"/>
          </p:cNvSpPr>
          <p:nvPr/>
        </p:nvSpPr>
        <p:spPr bwMode="auto">
          <a:xfrm>
            <a:off x="228600" y="250825"/>
            <a:ext cx="86868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TRƯỜNG MẦM NON THƯỢNG THANH</a:t>
            </a:r>
            <a:endParaRPr lang="en-US" sz="24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9" name="WordArt 4"/>
          <p:cNvSpPr>
            <a:spLocks noChangeArrowheads="1" noChangeShapeType="1" noTextEdit="1"/>
          </p:cNvSpPr>
          <p:nvPr/>
        </p:nvSpPr>
        <p:spPr bwMode="auto">
          <a:xfrm>
            <a:off x="1295400" y="3810000"/>
            <a:ext cx="6781800" cy="70961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78042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12661" name="Rectangle 3"/>
          <p:cNvSpPr txBox="1">
            <a:spLocks noChangeArrowheads="1"/>
          </p:cNvSpPr>
          <p:nvPr/>
        </p:nvSpPr>
        <p:spPr bwMode="auto">
          <a:xfrm>
            <a:off x="2574925" y="5657850"/>
            <a:ext cx="6400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20000"/>
              </a:spcBef>
            </a:pPr>
            <a:endParaRPr lang="en-US" sz="3600" b="1" i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62" name="WordArt 22"/>
          <p:cNvSpPr>
            <a:spLocks noChangeArrowheads="1" noChangeShapeType="1" noTextEdit="1"/>
          </p:cNvSpPr>
          <p:nvPr/>
        </p:nvSpPr>
        <p:spPr bwMode="auto">
          <a:xfrm>
            <a:off x="914400" y="3962400"/>
            <a:ext cx="7239000" cy="1524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pPr algn="ctr"/>
            <a:endParaRPr lang="en-US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sp>
        <p:nvSpPr>
          <p:cNvPr id="112664" name="Rectangle 2"/>
          <p:cNvSpPr txBox="1">
            <a:spLocks noChangeArrowheads="1"/>
          </p:cNvSpPr>
          <p:nvPr/>
        </p:nvSpPr>
        <p:spPr bwMode="auto">
          <a:xfrm>
            <a:off x="457200" y="2286000"/>
            <a:ext cx="80772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US" sz="2800" b="1" i="1" dirty="0" smtClean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LĨNH VỰC: PHÁT TRIỂN NHẬN THỨC</a:t>
            </a:r>
          </a:p>
          <a:p>
            <a:pPr algn="ctr" eaLnBrk="1" hangingPunct="1"/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800" b="1" i="1" dirty="0" smtClean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i="1" dirty="0" smtClean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800" b="1" i="1" dirty="0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Vân</a:t>
            </a:r>
            <a:endParaRPr lang="en-US" sz="2800" b="1" i="1" dirty="0">
              <a:solidFill>
                <a:srgbClr val="CC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3" name="doi mat xinh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90600"/>
            <a:ext cx="6096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582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26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0436" fill="hold"/>
                                        <p:tgtEl>
                                          <p:spTgt spid="1126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73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3962400" cy="3028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04801"/>
            <a:ext cx="3810000" cy="302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57600"/>
            <a:ext cx="3962400" cy="2819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57601"/>
            <a:ext cx="3810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3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51" y="457200"/>
            <a:ext cx="64412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38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914400"/>
            <a:ext cx="54864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5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54864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818" y="824345"/>
            <a:ext cx="64008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6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3900055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457200"/>
            <a:ext cx="3868324" cy="2781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29000"/>
            <a:ext cx="38862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476" y="3429000"/>
            <a:ext cx="3868324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3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447800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6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147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93352" y="431861"/>
            <a:ext cx="72410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Ly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40" y="1676399"/>
            <a:ext cx="4495800" cy="3800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398"/>
            <a:ext cx="3773314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66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80391"/>
            <a:ext cx="6248400" cy="44964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52600" y="5375701"/>
            <a:ext cx="5486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9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2290373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ĐOẠN PHIM VỀ CÁC LOÀI HOA</a:t>
            </a:r>
            <a:endParaRPr lang="en-US" sz="36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14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60218"/>
            <a:ext cx="7010400" cy="4876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19300" y="5482679"/>
            <a:ext cx="5257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0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62000"/>
            <a:ext cx="6629400" cy="4648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1600" y="5461897"/>
            <a:ext cx="5943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12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6858000" cy="4495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406479"/>
            <a:ext cx="601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png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19200" y="754559"/>
            <a:ext cx="601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00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11667"/>
          <a:stretch>
            <a:fillRect/>
          </a:stretch>
        </p:blipFill>
        <p:spPr bwMode="auto">
          <a:xfrm>
            <a:off x="-381000" y="-292677"/>
            <a:ext cx="9786938" cy="7600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Vuon Cay Cua Ba - Anh Th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09800" y="1099066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98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9.png"/>
          <p:cNvPicPr>
            <a:picLocks noGrp="1" noChangeAspect="1"/>
          </p:cNvPicPr>
          <p:nvPr isPhoto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6667" b="2499"/>
          <a:stretch>
            <a:fillRect/>
          </a:stretch>
        </p:blipFill>
        <p:spPr bwMode="auto">
          <a:xfrm>
            <a:off x="228600" y="0"/>
            <a:ext cx="8686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Em Yeu Cay Xanh - Hoang Ngan 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8382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lọ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4482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28267"/>
            <a:ext cx="7086600" cy="476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77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50" y="685800"/>
            <a:ext cx="62103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25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600"/>
            <a:ext cx="6934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8" y="346364"/>
            <a:ext cx="4440382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5" y="381000"/>
            <a:ext cx="40386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581400"/>
            <a:ext cx="44958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693" y="3602183"/>
            <a:ext cx="4038600" cy="297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9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1253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19200"/>
            <a:ext cx="655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6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36" y="838200"/>
            <a:ext cx="6553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02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</TotalTime>
  <Words>103</Words>
  <Application>Microsoft Office PowerPoint</Application>
  <PresentationFormat>On-screen Show (4:3)</PresentationFormat>
  <Paragraphs>19</Paragraphs>
  <Slides>25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TrangHop</dc:creator>
  <cp:lastModifiedBy>PC</cp:lastModifiedBy>
  <cp:revision>16</cp:revision>
  <dcterms:created xsi:type="dcterms:W3CDTF">2015-03-02T18:01:01Z</dcterms:created>
  <dcterms:modified xsi:type="dcterms:W3CDTF">2025-02-07T09:40:30Z</dcterms:modified>
</cp:coreProperties>
</file>