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4" r:id="rId3"/>
  </p:sldMasterIdLst>
  <p:sldIdLst>
    <p:sldId id="299" r:id="rId4"/>
    <p:sldId id="256" r:id="rId5"/>
    <p:sldId id="258" r:id="rId6"/>
    <p:sldId id="259" r:id="rId7"/>
    <p:sldId id="260" r:id="rId8"/>
    <p:sldId id="261" r:id="rId9"/>
    <p:sldId id="263" r:id="rId10"/>
    <p:sldId id="266" r:id="rId11"/>
    <p:sldId id="267" r:id="rId12"/>
    <p:sldId id="269"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690" y="96"/>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0B5-F633-4F5C-9E8A-4D0482A4865C}"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6A0283-2182-40A3-8EC4-3416DDADE71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762D3A3-6231-4F93-B997-35BCC3D7B4A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A23CB72-2B85-4B62-BE2B-5624273A0CB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3689BE0-8FFC-4620-87F3-FBD866438F0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03B6EC8-43EC-4661-99A6-894C780BA1D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D7F702B-CCA1-4B8C-ACFD-09B2BEAC1F1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0515324-FFF7-428F-A520-784514EDAE1E}"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675A14-E634-4E35-A495-9F2E78396B96}"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82C80B9-CB50-4F1F-8A8F-ED7732A62CA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FC1D4D4-5D3D-4CF5-BF31-BA3F3FA9506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DCA836-23B9-4995-AEC0-3F8C913C852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55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358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512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0900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7232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1067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367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0B5-F633-4F5C-9E8A-4D0482A4865C}"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6178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7217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214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70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0B5-F633-4F5C-9E8A-4D0482A4865C}"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0B5-F633-4F5C-9E8A-4D0482A4865C}" type="datetimeFigureOut">
              <a:rPr lang="en-US" smtClean="0"/>
              <a:t>12/27/2025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0B5-F633-4F5C-9E8A-4D0482A4865C}" type="datetimeFigureOut">
              <a:rPr lang="en-US" smtClean="0"/>
              <a:t>12/27/2025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0B5-F633-4F5C-9E8A-4D0482A4865C}" type="datetimeFigureOut">
              <a:rPr lang="en-US" smtClean="0"/>
              <a:t>12/27/2025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0B5-F633-4F5C-9E8A-4D0482A4865C}" type="datetimeFigureOut">
              <a:rPr lang="en-US" smtClean="0"/>
              <a:t>12/27/2025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F0759-5956-4D5D-8686-AB2E58DC2C9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b="0">
                <a:solidFill>
                  <a:schemeClr val="tx1"/>
                </a:solidFill>
                <a:latin typeface="Arial" panose="020B0604020202020204" pitchFamily="34" charset="0"/>
              </a:defRPr>
            </a:lvl1pPr>
          </a:lstStyle>
          <a:p>
            <a:pPr fontAlgn="base">
              <a:spcBef>
                <a:spcPct val="0"/>
              </a:spcBef>
              <a:spcAft>
                <a:spcPct val="0"/>
              </a:spcAft>
              <a:defRPr/>
            </a:pPr>
            <a:fld id="{4099BD04-8735-4007-9AB2-31A0BA7E9B19}"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9ED983-EA6C-4385-8C33-ACB1B610AB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7D8A85-72B0-4C20-90A2-F2FD9BE9ECF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7730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4.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1.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GIF"/><Relationship Id="rId2" Type="http://schemas.openxmlformats.org/officeDocument/2006/relationships/audio" Target="file:///D:\nhac%202\t&#259;ng%20v&#226;n\Ga-Gay-Vang-Day-Ban-Oi.mp3" TargetMode="External"/><Relationship Id="rId1" Type="http://schemas.microsoft.com/office/2007/relationships/media" Target="file:///D:\nhac%202\t&#259;ng%20v&#226;n\Ga-Gay-Vang-Day-Ban-Oi.mp3" TargetMode="Externa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24ED37-C30D-E22E-D7D0-72AE96B965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2637" y="1615281"/>
            <a:ext cx="5038725" cy="4495800"/>
          </a:xfrm>
        </p:spPr>
      </p:pic>
      <p:pic>
        <p:nvPicPr>
          <p:cNvPr id="1026" name="Picture 2" descr="C:\User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875"/>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4600" y="152400"/>
            <a:ext cx="4572000" cy="58477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6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UBND PHƯỜNG VIỆT HƯNG</a:t>
            </a:r>
            <a:endParaRPr kumimoji="0" lang="en-US" altLang="vi-VN" sz="16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6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TRƯỜNG MẦM </a:t>
            </a:r>
            <a:r>
              <a:rPr kumimoji="0" lang="en-US" altLang="vi-VN" sz="16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NON THƯỢNG THANH</a:t>
            </a:r>
            <a:endParaRPr kumimoji="0" lang="en-US" altLang="vi-VN" sz="16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Rectangle 6"/>
          <p:cNvSpPr/>
          <p:nvPr/>
        </p:nvSpPr>
        <p:spPr>
          <a:xfrm>
            <a:off x="1295400" y="199784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LĨNH VỰC PHÁT </a:t>
            </a:r>
            <a:r>
              <a:rPr kumimoji="0" lang="en-US" altLang="vi-VN"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TRIỂN NHẬN THỨC</a:t>
            </a:r>
            <a:endParaRPr kumimoji="0" lang="en-US"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Rectangle 8"/>
          <p:cNvSpPr/>
          <p:nvPr/>
        </p:nvSpPr>
        <p:spPr>
          <a:xfrm>
            <a:off x="2209800" y="3505200"/>
            <a:ext cx="5486400"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Đề tài: Nhận biết tập nói </a:t>
            </a:r>
            <a:r>
              <a:rPr lang="en-US" sz="2400" b="1" smtClean="0">
                <a:solidFill>
                  <a:srgbClr val="0070C0"/>
                </a:solidFill>
                <a:latin typeface="Times New Roman" pitchFamily="18" charset="0"/>
                <a:cs typeface="Times New Roman" pitchFamily="18" charset="0"/>
              </a:rPr>
              <a:t>con Vịt </a:t>
            </a:r>
            <a:endParaRPr kumimoji="0" lang="en-US" sz="24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Lứa tuổi:Nhà trẻ (24 – 36 tháng)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Người </a:t>
            </a:r>
            <a:r>
              <a:rPr kumimoji="0" lang="en-US" sz="2400" b="1" i="0"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dạy:</a:t>
            </a:r>
            <a:r>
              <a:rPr kumimoji="0" lang="en-US" sz="2400" b="1" i="0" u="none" strike="noStrike" kern="1200" cap="none" spc="0" normalizeH="0" noProof="0" smtClean="0">
                <a:ln>
                  <a:noFill/>
                </a:ln>
                <a:solidFill>
                  <a:srgbClr val="0070C0"/>
                </a:solidFill>
                <a:effectLst/>
                <a:uLnTx/>
                <a:uFillTx/>
                <a:latin typeface="Times New Roman" pitchFamily="18" charset="0"/>
                <a:ea typeface="+mn-ea"/>
                <a:cs typeface="Times New Roman" pitchFamily="18" charset="0"/>
              </a:rPr>
              <a:t> Phạm Thị Cẩm Vân </a:t>
            </a:r>
            <a:endParaRPr kumimoji="0" lang="en-US" sz="24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0" name="Rectangle 9"/>
          <p:cNvSpPr/>
          <p:nvPr/>
        </p:nvSpPr>
        <p:spPr>
          <a:xfrm>
            <a:off x="3250035" y="6349862"/>
            <a:ext cx="2202847"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NĂM HỌC</a:t>
            </a:r>
            <a:r>
              <a:rPr kumimoji="0" lang="en-US" altLang="vi-VN" sz="1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2025-2026</a:t>
            </a:r>
            <a:endParaRPr kumimoji="0" lang="en-US" altLang="vi-VN" sz="1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12" name="Picture 11">
            <a:extLst>
              <a:ext uri="{FF2B5EF4-FFF2-40B4-BE49-F238E27FC236}">
                <a16:creationId xmlns:a16="http://schemas.microsoft.com/office/drawing/2014/main" id="{E9B123AC-6279-44D1-5D4A-F7B878A2E8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834710"/>
            <a:ext cx="1407318" cy="1163130"/>
          </a:xfrm>
          <a:prstGeom prst="rect">
            <a:avLst/>
          </a:prstGeom>
        </p:spPr>
      </p:pic>
    </p:spTree>
    <p:extLst>
      <p:ext uri="{BB962C8B-B14F-4D97-AF65-F5344CB8AC3E}">
        <p14:creationId xmlns:p14="http://schemas.microsoft.com/office/powerpoint/2010/main" val="4856788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10381308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37073" cy="5467350"/>
          </a:xfrm>
          <a:prstGeom prst="rect">
            <a:avLst/>
          </a:prstGeom>
        </p:spPr>
      </p:pic>
      <p:sp>
        <p:nvSpPr>
          <p:cNvPr id="5" name="TextBox 4"/>
          <p:cNvSpPr txBox="1"/>
          <p:nvPr/>
        </p:nvSpPr>
        <p:spPr>
          <a:xfrm>
            <a:off x="3196935" y="10187"/>
            <a:ext cx="27432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Xem video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89092" name="Picture 4" descr="felicitsh7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2200" y="2209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1600" y="16764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E:\image\Y.Best.hinhdong\Dove-02-ju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76600" y="1828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579120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1" y="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E:\image\anhdong moi\hd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42573">
            <a:off x="8068408" y="563880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descr="bunny_thumping_foot_md_clr"/>
          <p:cNvPicPr>
            <a:picLocks noChangeAspect="1" noChangeArrowheads="1" noCrop="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6705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Ga-Gay-Vang-Day-Ban-O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WordArt 21"/>
          <p:cNvSpPr>
            <a:spLocks noChangeArrowheads="1" noChangeShapeType="1" noTextEdit="1"/>
          </p:cNvSpPr>
          <p:nvPr/>
        </p:nvSpPr>
        <p:spPr bwMode="auto">
          <a:xfrm>
            <a:off x="1055077" y="4313238"/>
            <a:ext cx="7035312" cy="17065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Kính chúc cô và các cháu khoẻ</a:t>
            </a:r>
          </a:p>
        </p:txBody>
      </p:sp>
      <p:sp>
        <p:nvSpPr>
          <p:cNvPr id="89111" name="WordArt 23"/>
          <p:cNvSpPr>
            <a:spLocks noChangeArrowheads="1" noChangeShapeType="1" noTextEdit="1"/>
          </p:cNvSpPr>
          <p:nvPr/>
        </p:nvSpPr>
        <p:spPr bwMode="auto">
          <a:xfrm>
            <a:off x="351692" y="533400"/>
            <a:ext cx="8651631" cy="8763000"/>
          </a:xfrm>
          <a:prstGeom prst="rect">
            <a:avLst/>
          </a:prstGeom>
        </p:spPr>
        <p:txBody>
          <a:bodyPr spcFirstLastPara="1" wrap="none" fromWordArt="1">
            <a:prstTxWarp prst="textArchUp">
              <a:avLst>
                <a:gd name="adj" fmla="val 11627962"/>
              </a:avLst>
            </a:prstTxWarp>
          </a:bodyPr>
          <a:lstStyle/>
          <a:p>
            <a:pPr algn="ctr" eaLnBrk="0" fontAlgn="base" hangingPunct="0">
              <a:spcBef>
                <a:spcPct val="0"/>
              </a:spcBef>
              <a:spcAft>
                <a:spcPct val="0"/>
              </a:spcAft>
            </a:pPr>
            <a:r>
              <a:rPr lang="vi-VN" sz="8000" b="1" kern="10">
                <a:ln w="9525">
                  <a:solidFill>
                    <a:srgbClr val="00FF00"/>
                  </a:solidFill>
                  <a:round/>
                </a:ln>
                <a:solidFill>
                  <a:srgbClr val="00FF00"/>
                </a:solidFill>
                <a:latin typeface="Times New Roman" panose="02020603050405020304"/>
                <a:cs typeface="Times New Roman" panose="02020603050405020304"/>
              </a:rPr>
              <a:t>XIN CHÂN THÀNH CÁM ƠN</a:t>
            </a:r>
            <a:endParaRPr lang="en-US" sz="8000" b="1" kern="10">
              <a:ln w="9525">
                <a:solidFill>
                  <a:srgbClr val="00FF00"/>
                </a:solidFill>
                <a:round/>
              </a:ln>
              <a:solidFill>
                <a:srgbClr val="00FF00"/>
              </a:solidFill>
              <a:latin typeface="Times New Roman" panose="02020603050405020304"/>
              <a:cs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9104"/>
                                        </p:tgtEl>
                                        <p:attrNameLst>
                                          <p:attrName>style.visibility</p:attrName>
                                        </p:attrNameLst>
                                      </p:cBhvr>
                                      <p:to>
                                        <p:strVal val="visible"/>
                                      </p:to>
                                    </p:set>
                                    <p:anim calcmode="lin" valueType="num">
                                      <p:cBhvr>
                                        <p:cTn id="7" dur="3000" fill="hold"/>
                                        <p:tgtEl>
                                          <p:spTgt spid="89104"/>
                                        </p:tgtEl>
                                        <p:attrNameLst>
                                          <p:attrName>ppt_w</p:attrName>
                                        </p:attrNameLst>
                                      </p:cBhvr>
                                      <p:tavLst>
                                        <p:tav tm="0">
                                          <p:val>
                                            <p:fltVal val="0"/>
                                          </p:val>
                                        </p:tav>
                                        <p:tav tm="100000">
                                          <p:val>
                                            <p:strVal val="#ppt_w"/>
                                          </p:val>
                                        </p:tav>
                                      </p:tavLst>
                                    </p:anim>
                                    <p:anim calcmode="lin" valueType="num">
                                      <p:cBhvr>
                                        <p:cTn id="8" dur="3000" fill="hold"/>
                                        <p:tgtEl>
                                          <p:spTgt spid="891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p:cTn id="11" dur="3000" fill="hold"/>
                                        <p:tgtEl>
                                          <p:spTgt spid="89092"/>
                                        </p:tgtEl>
                                        <p:attrNameLst>
                                          <p:attrName>ppt_w</p:attrName>
                                        </p:attrNameLst>
                                      </p:cBhvr>
                                      <p:tavLst>
                                        <p:tav tm="0">
                                          <p:val>
                                            <p:fltVal val="0"/>
                                          </p:val>
                                        </p:tav>
                                        <p:tav tm="100000">
                                          <p:val>
                                            <p:strVal val="#ppt_w"/>
                                          </p:val>
                                        </p:tav>
                                      </p:tavLst>
                                    </p:anim>
                                    <p:anim calcmode="lin" valueType="num">
                                      <p:cBhvr>
                                        <p:cTn id="12" dur="3000" fill="hold"/>
                                        <p:tgtEl>
                                          <p:spTgt spid="8909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101"/>
                                        </p:tgtEl>
                                        <p:attrNameLst>
                                          <p:attrName>style.visibility</p:attrName>
                                        </p:attrNameLst>
                                      </p:cBhvr>
                                      <p:to>
                                        <p:strVal val="visible"/>
                                      </p:to>
                                    </p:set>
                                    <p:anim calcmode="lin" valueType="num">
                                      <p:cBhvr>
                                        <p:cTn id="15" dur="3000" fill="hold"/>
                                        <p:tgtEl>
                                          <p:spTgt spid="89101"/>
                                        </p:tgtEl>
                                        <p:attrNameLst>
                                          <p:attrName>ppt_w</p:attrName>
                                        </p:attrNameLst>
                                      </p:cBhvr>
                                      <p:tavLst>
                                        <p:tav tm="0">
                                          <p:val>
                                            <p:fltVal val="0"/>
                                          </p:val>
                                        </p:tav>
                                        <p:tav tm="100000">
                                          <p:val>
                                            <p:strVal val="#ppt_w"/>
                                          </p:val>
                                        </p:tav>
                                      </p:tavLst>
                                    </p:anim>
                                    <p:anim calcmode="lin" valueType="num">
                                      <p:cBhvr>
                                        <p:cTn id="16" dur="3000" fill="hold"/>
                                        <p:tgtEl>
                                          <p:spTgt spid="8910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9111"/>
                                        </p:tgtEl>
                                        <p:attrNameLst>
                                          <p:attrName>style.visibility</p:attrName>
                                        </p:attrNameLst>
                                      </p:cBhvr>
                                      <p:to>
                                        <p:strVal val="visible"/>
                                      </p:to>
                                    </p:set>
                                    <p:anim calcmode="lin" valueType="num">
                                      <p:cBhvr>
                                        <p:cTn id="19" dur="3000" fill="hold"/>
                                        <p:tgtEl>
                                          <p:spTgt spid="89111"/>
                                        </p:tgtEl>
                                        <p:attrNameLst>
                                          <p:attrName>ppt_w</p:attrName>
                                        </p:attrNameLst>
                                      </p:cBhvr>
                                      <p:tavLst>
                                        <p:tav tm="0">
                                          <p:val>
                                            <p:fltVal val="0"/>
                                          </p:val>
                                        </p:tav>
                                        <p:tav tm="100000">
                                          <p:val>
                                            <p:strVal val="#ppt_w"/>
                                          </p:val>
                                        </p:tav>
                                      </p:tavLst>
                                    </p:anim>
                                    <p:anim calcmode="lin" valueType="num">
                                      <p:cBhvr>
                                        <p:cTn id="20" dur="3000" fill="hold"/>
                                        <p:tgtEl>
                                          <p:spTgt spid="89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8910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910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9104"/>
                </p:tgtEl>
              </p:cMediaNode>
            </p:audio>
          </p:childTnLst>
        </p:cTn>
      </p:par>
    </p:tnLst>
    <p:bldLst>
      <p:bldP spid="89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999"/>
            <a:ext cx="41148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Ổn định tổ chức</a:t>
            </a: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709" y="389554"/>
            <a:ext cx="5486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Phương pháp, hình thức tổ chức</a:t>
            </a:r>
          </a:p>
        </p:txBody>
      </p:sp>
      <p:pic>
        <p:nvPicPr>
          <p:cNvPr id="3" name="Tiếng vịt kêu-nhacchuonghay.inf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2309" y="2895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10013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7175" y="5927743"/>
            <a:ext cx="4267200" cy="923330"/>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CON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1"/>
          <p:cNvSpPr>
            <a:spLocks noChangeArrowheads="1"/>
          </p:cNvSpPr>
          <p:nvPr/>
        </p:nvSpPr>
        <p:spPr bwMode="auto">
          <a:xfrm>
            <a:off x="6443663" y="-304800"/>
            <a:ext cx="1295400" cy="1219200"/>
          </a:xfrm>
          <a:prstGeom prst="wedgeEllipseCallout">
            <a:avLst>
              <a:gd name="adj1" fmla="val -18898"/>
              <a:gd name="adj2" fmla="val 58389"/>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Đầu vịt</a:t>
            </a:r>
          </a:p>
        </p:txBody>
      </p:sp>
      <p:sp>
        <p:nvSpPr>
          <p:cNvPr id="6" name="Oval Callout 4"/>
          <p:cNvSpPr>
            <a:spLocks noChangeArrowheads="1"/>
          </p:cNvSpPr>
          <p:nvPr/>
        </p:nvSpPr>
        <p:spPr bwMode="auto">
          <a:xfrm>
            <a:off x="2743200" y="762000"/>
            <a:ext cx="1447800" cy="1219200"/>
          </a:xfrm>
          <a:prstGeom prst="wedgeEllipseCallout">
            <a:avLst>
              <a:gd name="adj1" fmla="val 78690"/>
              <a:gd name="adj2" fmla="val 121060"/>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Thân</a:t>
            </a:r>
            <a:r>
              <a:rPr lang="en-US" altLang="en-US" sz="2800">
                <a:solidFill>
                  <a:schemeClr val="bg1"/>
                </a:solidFill>
                <a:latin typeface=".VnTime" panose="020B7200000000000000" pitchFamily="34" charset="0"/>
              </a:rPr>
              <a:t>vịt</a:t>
            </a:r>
          </a:p>
        </p:txBody>
      </p:sp>
      <p:sp>
        <p:nvSpPr>
          <p:cNvPr id="7" name="Oval Callout 1"/>
          <p:cNvSpPr>
            <a:spLocks noChangeArrowheads="1"/>
          </p:cNvSpPr>
          <p:nvPr/>
        </p:nvSpPr>
        <p:spPr bwMode="auto">
          <a:xfrm>
            <a:off x="490538" y="1143000"/>
            <a:ext cx="1524000" cy="1123950"/>
          </a:xfrm>
          <a:prstGeom prst="wedgeEllipseCallout">
            <a:avLst>
              <a:gd name="adj1" fmla="val 22454"/>
              <a:gd name="adj2" fmla="val 145653"/>
            </a:avLst>
          </a:prstGeom>
          <a:solidFill>
            <a:srgbClr val="CC00FF"/>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Đuôi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6"/>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a:spLocks noChangeArrowheads="1"/>
          </p:cNvSpPr>
          <p:nvPr/>
        </p:nvSpPr>
        <p:spPr bwMode="auto">
          <a:xfrm>
            <a:off x="3429000" y="342900"/>
            <a:ext cx="1447800" cy="609600"/>
          </a:xfrm>
          <a:prstGeom prst="wedgeRoundRectCallout">
            <a:avLst>
              <a:gd name="adj1" fmla="val 120514"/>
              <a:gd name="adj2" fmla="val 66019"/>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cs typeface="Times New Roman" panose="02020603050405020304" pitchFamily="18" charset="0"/>
              </a:rPr>
              <a:t>Mắt vịt</a:t>
            </a:r>
          </a:p>
        </p:txBody>
      </p:sp>
      <p:sp>
        <p:nvSpPr>
          <p:cNvPr id="6" name="Rounded Rectangular Callout 5"/>
          <p:cNvSpPr>
            <a:spLocks noChangeArrowheads="1"/>
          </p:cNvSpPr>
          <p:nvPr/>
        </p:nvSpPr>
        <p:spPr bwMode="auto">
          <a:xfrm>
            <a:off x="7730836" y="2057400"/>
            <a:ext cx="1371600" cy="685800"/>
          </a:xfrm>
          <a:prstGeom prst="wedgeRoundRectCallout">
            <a:avLst>
              <a:gd name="adj1" fmla="val -72718"/>
              <a:gd name="adj2" fmla="val -8140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Mỏ vịt</a:t>
            </a:r>
          </a:p>
        </p:txBody>
      </p:sp>
      <p:sp>
        <p:nvSpPr>
          <p:cNvPr id="7" name="Oval Callout 6"/>
          <p:cNvSpPr>
            <a:spLocks noChangeArrowheads="1"/>
          </p:cNvSpPr>
          <p:nvPr/>
        </p:nvSpPr>
        <p:spPr bwMode="auto">
          <a:xfrm>
            <a:off x="7239000" y="-38100"/>
            <a:ext cx="1676400" cy="1371600"/>
          </a:xfrm>
          <a:prstGeom prst="wedgeEllipseCallout">
            <a:avLst>
              <a:gd name="adj1" fmla="val -69593"/>
              <a:gd name="adj2" fmla="val 21083"/>
            </a:avLst>
          </a:prstGeom>
          <a:solidFill>
            <a:srgbClr val="FFFF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latin typeface="Times New Roman" panose="02020603050405020304" pitchFamily="18" charset="0"/>
                <a:cs typeface="Times New Roman" panose="02020603050405020304" pitchFamily="18" charset="0"/>
              </a:rPr>
              <a:t>Đầu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ài Nhân: Ba phải như con vị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010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3"/>
          <p:cNvSpPr>
            <a:spLocks noChangeArrowheads="1"/>
          </p:cNvSpPr>
          <p:nvPr/>
        </p:nvSpPr>
        <p:spPr bwMode="auto">
          <a:xfrm>
            <a:off x="228600" y="4648200"/>
            <a:ext cx="1752600" cy="914400"/>
          </a:xfrm>
          <a:prstGeom prst="wedgeRoundRectCallout">
            <a:avLst>
              <a:gd name="adj1" fmla="val 116170"/>
              <a:gd name="adj2" fmla="val -298333"/>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Cánh vịt</a:t>
            </a:r>
          </a:p>
        </p:txBody>
      </p:sp>
      <p:sp>
        <p:nvSpPr>
          <p:cNvPr id="7" name="Rounded Rectangular Callout 4"/>
          <p:cNvSpPr>
            <a:spLocks noChangeArrowheads="1"/>
          </p:cNvSpPr>
          <p:nvPr/>
        </p:nvSpPr>
        <p:spPr bwMode="auto">
          <a:xfrm>
            <a:off x="7315200" y="4384964"/>
            <a:ext cx="1524000" cy="838200"/>
          </a:xfrm>
          <a:prstGeom prst="wedgeRoundRectCallout">
            <a:avLst>
              <a:gd name="adj1" fmla="val -130941"/>
              <a:gd name="adj2" fmla="val 143638"/>
              <a:gd name="adj3" fmla="val 16667"/>
            </a:avLst>
          </a:prstGeom>
          <a:solidFill>
            <a:srgbClr val="FF0000"/>
          </a:solidFill>
          <a:ln w="9525" algn="ctr">
            <a:solidFill>
              <a:schemeClr val="tx1"/>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Chân vịt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97873" y="1828800"/>
            <a:ext cx="8534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GD: </a:t>
            </a:r>
            <a:r>
              <a:rPr lang="en-US" alt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vịt là động vật nuôi trong gia đình vì vậy chúng mình phải biết yêu quý và chăm sóc chúng. Khi tiếp xúc với con vật nuôi chúng mình phải rửa sạch tay bằng xà phòng các con nhớ chưa nào?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152400" y="1371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VnTime" panose="020B7200000000000000" pitchFamily="34" charset="0"/>
              </a:rPr>
              <a:t>- </a:t>
            </a:r>
            <a:r>
              <a:rPr lang="en-US" altLang="en-US" sz="3600" dirty="0">
                <a:solidFill>
                  <a:srgbClr val="FF0000"/>
                </a:solidFill>
                <a:latin typeface="Times New Roman" panose="02020603050405020304" pitchFamily="18" charset="0"/>
                <a:cs typeface="Times New Roman" panose="02020603050405020304" pitchFamily="18" charset="0"/>
              </a:rPr>
              <a:t>Trò chơi 1: Vui cùng vịt con</a:t>
            </a:r>
            <a:endParaRPr lang="en-US" altLang="en-US" sz="3600" dirty="0">
              <a:solidFill>
                <a:srgbClr val="FF0000"/>
              </a:solidFill>
              <a:latin typeface=".VnTime" panose="020B7200000000000000" pitchFamily="34" charset="0"/>
            </a:endParaRPr>
          </a:p>
        </p:txBody>
      </p:sp>
      <p:sp>
        <p:nvSpPr>
          <p:cNvPr id="7" name="TextBox 2"/>
          <p:cNvSpPr txBox="1">
            <a:spLocks noChangeArrowheads="1"/>
          </p:cNvSpPr>
          <p:nvPr/>
        </p:nvSpPr>
        <p:spPr bwMode="auto">
          <a:xfrm>
            <a:off x="304800" y="22860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Trò chơi 2: Đưa vịt về chuồng</a:t>
            </a:r>
          </a:p>
        </p:txBody>
      </p:sp>
      <p:sp>
        <p:nvSpPr>
          <p:cNvPr id="8" name="TextBox 3"/>
          <p:cNvSpPr txBox="1">
            <a:spLocks noChangeArrowheads="1"/>
          </p:cNvSpPr>
          <p:nvPr/>
        </p:nvSpPr>
        <p:spPr bwMode="auto">
          <a:xfrm>
            <a:off x="533400" y="533400"/>
            <a:ext cx="4800600"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US" alt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114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spDef>
    <a:ln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162</Words>
  <Application>Microsoft Office PowerPoint</Application>
  <PresentationFormat>On-screen Show (4:3)</PresentationFormat>
  <Paragraphs>28</Paragraphs>
  <Slides>11</Slides>
  <Notes>0</Notes>
  <HiddenSlides>0</HiddenSlides>
  <MMClips>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.VnTime</vt:lpstr>
      <vt:lpstr>Arial</vt:lpstr>
      <vt:lpstr>Calibri</vt:lpstr>
      <vt:lpstr>Times New Roman</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2020-11-02T12:45:00Z</dcterms:created>
  <dcterms:modified xsi:type="dcterms:W3CDTF">2025-12-27T11:39:36Z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4DF47B592C28471BA2369D90C80301C0_13</vt:lpwstr>
  </property>
  <property fmtid="{D5CDD505-2E9C-101B-9397-08002B2CF9AE}" pid="3" name="KSOProductBuildVer">
    <vt:lpwstr>1033-12.2.0.13359</vt:lpwstr>
  </property>
</Properties>
</file>