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844463" cy="3324082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 trẻ : 24-36 tháng</a:t>
            </a:r>
            <a:b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Giáo viên: Lê Thị Tuyết Mai 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623" y="116633"/>
            <a:ext cx="77724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PHƯỜNG VIỆT HƯNG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latin typeface="Times New Roman" pitchFamily="18" charset="0"/>
                <a:cs typeface="Times New Roman" pitchFamily="18" charset="0"/>
              </a:rPr>
              <a:t>TRƯỜNG MẦM NON THƯỢNG THANH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608" y="2204864"/>
            <a:ext cx="7414592" cy="1759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5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sz="51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tài: Phân biệt to- nhỏ </a:t>
            </a:r>
            <a:endParaRPr lang="vi-VN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03826"/>
            <a:ext cx="10801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53" y="1124744"/>
            <a:ext cx="8229600" cy="15407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Kiến thức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phát triển tư duy và khả năng quan sát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nhận biết và phân biệt được kích thứơc to nhỏ chính xác từ đó biết liên hệ thực thế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Kỹ năng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có kỹ năng chơi trò chơi cùng cô và các bạn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Rèn trẻ kỹ năng nhận biết phân biệt màu xanh- đỏ, to- nhỏ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US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vi-VN" sz="11200" b="1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Thái độ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biết quý trọng, giữ gìn đồ dùng đồ chơi trong lớp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vi-VN" sz="11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Trẻ tích cực tham gia hoạt động cùng cô và các bạn</a:t>
            </a:r>
            <a:endParaRPr lang="vi-VN" sz="11200" b="0" i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157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Times New Roman</vt:lpstr>
      <vt:lpstr>Office Theme</vt:lpstr>
      <vt:lpstr>Lớp nhà trẻ : 24-36 tháng   Giáo viên: Lê Thị Tuyết Mai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ADMIN</cp:lastModifiedBy>
  <cp:revision>11</cp:revision>
  <dcterms:created xsi:type="dcterms:W3CDTF">2023-11-02T08:33:24Z</dcterms:created>
  <dcterms:modified xsi:type="dcterms:W3CDTF">2025-12-27T11:20:59Z</dcterms:modified>
</cp:coreProperties>
</file>