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3" r:id="rId3"/>
    <p:sldId id="268" r:id="rId4"/>
    <p:sldId id="259" r:id="rId5"/>
    <p:sldId id="277" r:id="rId6"/>
    <p:sldId id="279" r:id="rId7"/>
    <p:sldId id="278" r:id="rId8"/>
    <p:sldId id="280" r:id="rId9"/>
    <p:sldId id="272" r:id="rId10"/>
    <p:sldId id="276" r:id="rId11"/>
    <p:sldId id="274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00CC"/>
    <a:srgbClr val="FF00FF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90" autoAdjust="0"/>
    <p:restoredTop sz="94660"/>
  </p:normalViewPr>
  <p:slideViewPr>
    <p:cSldViewPr>
      <p:cViewPr varScale="1">
        <p:scale>
          <a:sx n="108" d="100"/>
          <a:sy n="108" d="100"/>
        </p:scale>
        <p:origin x="990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95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33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93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63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34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8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26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04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06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457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A1A63-B286-42B7-AF80-5835F41F5EE6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02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ết quả hình ảnh cho hinh nen don g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715"/>
            <a:ext cx="9144000" cy="688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81400" y="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Kết quả hình ảnh cho hinh nen power point de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83487"/>
            <a:ext cx="9178636" cy="694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486508" y="233923"/>
            <a:ext cx="8323263" cy="3189753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800004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2857817"/>
            <a:ext cx="102814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 </a:t>
            </a:r>
          </a:p>
          <a:p>
            <a:pPr lvl="0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Đề tài: Xâu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 màu đỏ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64587" y="5403237"/>
            <a:ext cx="27671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1">
              <a:latin typeface="Times New Roman" pitchFamily="18" charset="0"/>
              <a:cs typeface="Times New Roman" pitchFamily="18" charset="0"/>
            </a:endParaRPr>
          </a:p>
          <a:p>
            <a:endParaRPr lang="en-US" sz="2400" b="1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Năm </a:t>
            </a:r>
            <a:r>
              <a:rPr lang="en-US" sz="2400" b="1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2025-2026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Mau-Hoa-beat-Mam-n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5959733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56782" y="120134"/>
            <a:ext cx="3524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VIỆT HƯNG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56358" y="405973"/>
            <a:ext cx="45835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>
                <a:solidFill>
                  <a:srgbClr val="0000FF"/>
                </a:solidFill>
                <a:latin typeface="+mj-lt"/>
              </a:rPr>
              <a:t>TRƯỜNG MẦM NON </a:t>
            </a:r>
            <a:r>
              <a:rPr lang="en-US" sz="2000" b="1">
                <a:solidFill>
                  <a:srgbClr val="0000FF"/>
                </a:solidFill>
                <a:latin typeface="+mj-lt"/>
              </a:rPr>
              <a:t>THƯỢNG THANH</a:t>
            </a:r>
            <a:endParaRPr lang="en-US" sz="20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17963" y="3963668"/>
            <a:ext cx="4708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viên: Nguyễn </a:t>
            </a:r>
            <a:r>
              <a:rPr lang="en-US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 Thanh Giang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17963" y="4267200"/>
            <a:ext cx="3860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 tuổi: Nhà trẻ 24-36 tháng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 gian: 12-15 phút.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E025F70-1A3E-11B3-4C86-A78DE2F338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141" y="1086744"/>
            <a:ext cx="1165730" cy="104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8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esktop\hoa anh pp\images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14400" y="1295400"/>
            <a:ext cx="6934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3. Kết Thúc:</a:t>
            </a:r>
            <a:r>
              <a:rPr lang="pt-BR" sz="3600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</a:p>
          <a:p>
            <a:pPr lvl="0"/>
            <a:r>
              <a:rPr lang="pt-BR" sz="3600" dirty="0">
                <a:solidFill>
                  <a:srgbClr val="0000FF"/>
                </a:solidFill>
                <a:latin typeface="Times New Roman"/>
                <a:ea typeface="Times New Roman"/>
              </a:rPr>
              <a:t>- Cô nhận xét động viên, khuyến khích trẻ.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466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dministrator\Desktop\hoa anh pp\images (1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068"/>
            <a:ext cx="9164782" cy="691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50656" y="2318266"/>
            <a:ext cx="7242688" cy="21013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chân thành cảm ơn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8403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hoa anh pp\images 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67000" y="457200"/>
            <a:ext cx="42178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đích- yêu cầu</a:t>
            </a:r>
          </a:p>
        </p:txBody>
      </p:sp>
      <p:sp>
        <p:nvSpPr>
          <p:cNvPr id="3" name="Rectangle 2"/>
          <p:cNvSpPr/>
          <p:nvPr/>
        </p:nvSpPr>
        <p:spPr>
          <a:xfrm>
            <a:off x="1066800" y="1475837"/>
            <a:ext cx="6934200" cy="3765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Bef>
                <a:spcPts val="600"/>
              </a:spcBef>
            </a:pP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* Kiến thức: </a:t>
            </a:r>
          </a:p>
          <a:p>
            <a:pPr lvl="0">
              <a:lnSpc>
                <a:spcPct val="107000"/>
              </a:lnSpc>
              <a:spcBef>
                <a:spcPts val="600"/>
              </a:spcBef>
            </a:pP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Trẻ nhận biết được màu đỏ.</a:t>
            </a:r>
          </a:p>
          <a:p>
            <a:pPr lvl="0">
              <a:lnSpc>
                <a:spcPct val="107000"/>
              </a:lnSpc>
              <a:spcBef>
                <a:spcPts val="600"/>
              </a:spcBef>
            </a:pP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* Kỹ năng:</a:t>
            </a:r>
          </a:p>
          <a:p>
            <a:pPr lvl="0">
              <a:lnSpc>
                <a:spcPct val="107000"/>
              </a:lnSpc>
              <a:spcBef>
                <a:spcPts val="600"/>
              </a:spcBef>
            </a:pP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Rèn kỹ năng xâu dây qua lỗ của bông hoa.</a:t>
            </a:r>
          </a:p>
          <a:p>
            <a:pPr lvl="0">
              <a:lnSpc>
                <a:spcPct val="107000"/>
              </a:lnSpc>
              <a:spcBef>
                <a:spcPts val="600"/>
              </a:spcBef>
            </a:pP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- Chọn đúng bông hoa màu đỏ theo yêu cầu.</a:t>
            </a:r>
          </a:p>
          <a:p>
            <a:pPr lvl="0">
              <a:lnSpc>
                <a:spcPct val="107000"/>
              </a:lnSpc>
              <a:spcBef>
                <a:spcPts val="600"/>
              </a:spcBef>
            </a:pP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* Thái độ: </a:t>
            </a:r>
          </a:p>
          <a:p>
            <a:pPr lvl="0">
              <a:lnSpc>
                <a:spcPct val="107000"/>
              </a:lnSpc>
              <a:spcBef>
                <a:spcPts val="600"/>
              </a:spcBef>
            </a:pP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Trẻ ngoan, hứng thú tham gia hoạt động.</a:t>
            </a:r>
          </a:p>
          <a:p>
            <a:pPr lvl="0">
              <a:lnSpc>
                <a:spcPct val="107000"/>
              </a:lnSpc>
              <a:spcBef>
                <a:spcPts val="600"/>
              </a:spcBef>
            </a:pP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Trẻ giữ gìn đồ chơi,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cất dọn đồ chơi sau khi chơi .</a:t>
            </a:r>
          </a:p>
        </p:txBody>
      </p:sp>
    </p:spTree>
    <p:extLst>
      <p:ext uri="{BB962C8B-B14F-4D97-AF65-F5344CB8AC3E}">
        <p14:creationId xmlns:p14="http://schemas.microsoft.com/office/powerpoint/2010/main" val="2071794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hoa anh pp\images (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0" y="-13855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57400" y="1371600"/>
            <a:ext cx="5715000" cy="4580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Bef>
                <a:spcPts val="600"/>
              </a:spcBef>
            </a:pPr>
            <a:r>
              <a:rPr lang="vi-VN" sz="3200" b="1" dirty="0">
                <a:solidFill>
                  <a:srgbClr val="9900CC"/>
                </a:solidFill>
                <a:latin typeface="Times New Roman"/>
                <a:ea typeface="Times New Roman"/>
                <a:cs typeface="Times New Roman"/>
              </a:rPr>
              <a:t>* Đồ dùng của cô:</a:t>
            </a:r>
          </a:p>
          <a:p>
            <a:pPr lvl="0">
              <a:lnSpc>
                <a:spcPct val="107000"/>
              </a:lnSpc>
              <a:spcBef>
                <a:spcPts val="600"/>
              </a:spcBef>
            </a:pPr>
            <a:r>
              <a:rPr lang="vi-VN" sz="3200" b="1" dirty="0">
                <a:solidFill>
                  <a:srgbClr val="9900CC"/>
                </a:solidFill>
                <a:latin typeface="Times New Roman"/>
                <a:ea typeface="Times New Roman"/>
                <a:cs typeface="Times New Roman"/>
              </a:rPr>
              <a:t>- Vòng tay hoa màu đỏ</a:t>
            </a:r>
          </a:p>
          <a:p>
            <a:pPr lvl="0">
              <a:lnSpc>
                <a:spcPct val="107000"/>
              </a:lnSpc>
              <a:spcBef>
                <a:spcPts val="600"/>
              </a:spcBef>
            </a:pPr>
            <a:r>
              <a:rPr lang="vi-VN" sz="3200" b="1" dirty="0">
                <a:solidFill>
                  <a:srgbClr val="9900CC"/>
                </a:solidFill>
                <a:latin typeface="Times New Roman"/>
                <a:ea typeface="Times New Roman"/>
                <a:cs typeface="Times New Roman"/>
              </a:rPr>
              <a:t>- Hoa màu đỏ 7-9 bông, 2 bông màu xanh, dây xâu</a:t>
            </a:r>
          </a:p>
          <a:p>
            <a:pPr lvl="0">
              <a:lnSpc>
                <a:spcPct val="107000"/>
              </a:lnSpc>
              <a:spcBef>
                <a:spcPts val="600"/>
              </a:spcBef>
            </a:pPr>
            <a:r>
              <a:rPr lang="vi-VN" sz="3200" b="1" dirty="0">
                <a:solidFill>
                  <a:srgbClr val="9900CC"/>
                </a:solidFill>
                <a:latin typeface="Times New Roman"/>
                <a:ea typeface="Times New Roman"/>
                <a:cs typeface="Times New Roman"/>
              </a:rPr>
              <a:t>* Đồ dùng của trẻ:</a:t>
            </a:r>
          </a:p>
          <a:p>
            <a:pPr lvl="0">
              <a:lnSpc>
                <a:spcPct val="107000"/>
              </a:lnSpc>
              <a:spcBef>
                <a:spcPts val="600"/>
              </a:spcBef>
            </a:pPr>
            <a:r>
              <a:rPr lang="vi-VN" sz="3200" b="1" dirty="0">
                <a:solidFill>
                  <a:srgbClr val="9900CC"/>
                </a:solidFill>
                <a:latin typeface="Times New Roman"/>
                <a:ea typeface="Times New Roman"/>
                <a:cs typeface="Times New Roman"/>
              </a:rPr>
              <a:t>- Mỗi trẻ 1 rổ 5</a:t>
            </a:r>
            <a:r>
              <a:rPr lang="en-US" sz="3200" b="1" dirty="0">
                <a:solidFill>
                  <a:srgbClr val="99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3200" b="1" dirty="0">
                <a:solidFill>
                  <a:srgbClr val="9900CC"/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lang="en-US" sz="3200" b="1" dirty="0">
                <a:solidFill>
                  <a:srgbClr val="99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3200" b="1" dirty="0">
                <a:solidFill>
                  <a:srgbClr val="9900CC"/>
                </a:solidFill>
                <a:latin typeface="Times New Roman"/>
                <a:ea typeface="Times New Roman"/>
                <a:cs typeface="Times New Roman"/>
              </a:rPr>
              <a:t>7 bông hoa màu đỏ, 2 bông màu xanh, dây xâu.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99509" y="228600"/>
            <a:ext cx="32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 bị</a:t>
            </a:r>
          </a:p>
        </p:txBody>
      </p:sp>
    </p:spTree>
    <p:extLst>
      <p:ext uri="{BB962C8B-B14F-4D97-AF65-F5344CB8AC3E}">
        <p14:creationId xmlns:p14="http://schemas.microsoft.com/office/powerpoint/2010/main" val="1213736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hoa anh pp\20-hinh-nen-don-gian-danh-cho-nguoi-thich-su-don-gian-1486868702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8" y="0"/>
            <a:ext cx="9143999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32115" y="776368"/>
            <a:ext cx="38539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Cách tiến hành</a:t>
            </a:r>
          </a:p>
        </p:txBody>
      </p:sp>
      <p:sp>
        <p:nvSpPr>
          <p:cNvPr id="8" name="Rectangle 7"/>
          <p:cNvSpPr/>
          <p:nvPr/>
        </p:nvSpPr>
        <p:spPr>
          <a:xfrm>
            <a:off x="1295400" y="1905000"/>
            <a:ext cx="6781800" cy="1905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Bef>
                <a:spcPts val="600"/>
              </a:spcBef>
            </a:pPr>
            <a:r>
              <a:rPr lang="pt-BR" sz="28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1. Ổn định tổ chức: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lnSpc>
                <a:spcPct val="107000"/>
              </a:lnSpc>
              <a:buFontTx/>
              <a:buChar char="-"/>
            </a:pPr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Cô và trẻ cùng hát bài: “Cả nhà thương nhau”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42900" lvl="0" indent="-342900">
              <a:lnSpc>
                <a:spcPct val="107000"/>
              </a:lnSpc>
              <a:buFontTx/>
              <a:buChar char="-"/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Đàm thoại dẫn dắt vào bài.</a:t>
            </a:r>
          </a:p>
        </p:txBody>
      </p:sp>
      <p:pic>
        <p:nvPicPr>
          <p:cNvPr id="2" name="V.A – Cả Nhà Thương Nhau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34691" y="41695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6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esktop\hoa anh p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30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36372" y="561521"/>
            <a:ext cx="5623655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pt-BR" sz="28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2. </a:t>
            </a:r>
            <a:r>
              <a:rPr lang="en-US" sz="28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Phương pháp, hình thức tổ chức</a:t>
            </a:r>
            <a:r>
              <a:rPr lang="vi-VN" sz="28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2800" dirty="0">
              <a:solidFill>
                <a:srgbClr val="0000FF"/>
              </a:solidFill>
              <a:ea typeface="Calibri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71599" y="1163746"/>
            <a:ext cx="6553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* Quan sát và đàm thoại:</a:t>
            </a:r>
          </a:p>
          <a:p>
            <a:r>
              <a:rPr lang="vi-VN" sz="2800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- Cô cho trẻ quan sát chiếc vòng hoa màu đỏ cô đã xâu và hỏi trẻ:</a:t>
            </a:r>
          </a:p>
          <a:p>
            <a:r>
              <a:rPr lang="vi-VN" sz="2800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+ Cô có cái gì đây? (Vòng)</a:t>
            </a:r>
          </a:p>
          <a:p>
            <a:r>
              <a:rPr lang="vi-VN" sz="2800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+ Chiếc vòng có hoa màu gì? (Đỏ)</a:t>
            </a:r>
          </a:p>
          <a:p>
            <a:r>
              <a:rPr lang="vi-VN" sz="2800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+ Làm thế nào để có chiếc vòng?( Xâu hoa )</a:t>
            </a:r>
          </a:p>
        </p:txBody>
      </p:sp>
    </p:spTree>
    <p:extLst>
      <p:ext uri="{BB962C8B-B14F-4D97-AF65-F5344CB8AC3E}">
        <p14:creationId xmlns:p14="http://schemas.microsoft.com/office/powerpoint/2010/main" val="3996471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50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1443841"/>
            <a:ext cx="64008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/>
            <a:r>
              <a:rPr lang="vi-VN" sz="2800" dirty="0">
                <a:solidFill>
                  <a:srgbClr val="9900CC"/>
                </a:solidFill>
                <a:latin typeface="Times New Roman" panose="02020603050405020304" pitchFamily="18" charset="0"/>
              </a:rPr>
              <a:t>- Tay phải cô cầm dây để thừa 1 đoạn vừa phải, tay trái cô cầm hoa để hở phần lỗ xâu lên trên, cô xâu dây qua lỗ ở  bông hoa, cô cầm đầu dây xâu thả bông hoa ra để bông hoa rơi xuống. Cứ tiếp tục như vậy cô xâu hết bông hoa màu đỏ.</a:t>
            </a:r>
            <a:endParaRPr lang="en-US" sz="2800" dirty="0">
              <a:solidFill>
                <a:srgbClr val="99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907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au hoa mã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8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istrator\Desktop\hoa anh pp\images (6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38200" y="914400"/>
            <a:ext cx="5791200" cy="3745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* Trẻ thực hiện:</a:t>
            </a:r>
          </a:p>
          <a:p>
            <a:pPr lvl="0">
              <a:lnSpc>
                <a:spcPct val="107000"/>
              </a:lnSpc>
            </a:pP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vi-VN" sz="3200" b="1" i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Khi t</a:t>
            </a:r>
            <a:r>
              <a:rPr lang="vi-VN" sz="3200" b="1" i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rẻ thực hiện cô hỏi trẻ: Con đang làm gì? Con xâu hoa màu gì? Con xâu như thế nào?</a:t>
            </a:r>
          </a:p>
          <a:p>
            <a:pPr lvl="0">
              <a:lnSpc>
                <a:spcPct val="107000"/>
              </a:lnSpc>
            </a:pPr>
            <a:r>
              <a:rPr lang="vi-VN" sz="3200" b="1" i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Khi đã có trẻ xâu xong cô buộc dây giúp trẻ nhận xét luôn bài của trẻ tại chỗ trẻ.</a:t>
            </a:r>
          </a:p>
        </p:txBody>
      </p:sp>
      <p:pic>
        <p:nvPicPr>
          <p:cNvPr id="4" name="Nhac khong l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95700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07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417</Words>
  <Application>Microsoft Office PowerPoint</Application>
  <PresentationFormat>On-screen Show (4:3)</PresentationFormat>
  <Paragraphs>43</Paragraphs>
  <Slides>11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Bui Anh Van</cp:lastModifiedBy>
  <cp:revision>40</cp:revision>
  <dcterms:created xsi:type="dcterms:W3CDTF">2017-10-30T05:50:21Z</dcterms:created>
  <dcterms:modified xsi:type="dcterms:W3CDTF">2025-11-02T01:13:14Z</dcterms:modified>
</cp:coreProperties>
</file>