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TDTD버블버블" panose="020B0604020202020204" charset="-127"/>
      <p:regular r:id="rId10"/>
    </p:embeddedFont>
    <p:embeddedFont>
      <p:font typeface="Muli Bold" panose="020B0604020202020204" charset="0"/>
      <p:regular r:id="rId11"/>
    </p:embeddedFont>
    <p:embeddedFont>
      <p:font typeface="Noto Sans" panose="020B0502040504020204" pitchFamily="34" charset="0"/>
      <p:regular r:id="rId12"/>
    </p:embeddedFont>
    <p:embeddedFont>
      <p:font typeface="Noto Sans Bold" panose="020B0604020202020204" charset="0"/>
      <p:regular r:id="rId13"/>
    </p:embeddedFont>
    <p:embeddedFont>
      <p:font typeface="Paytone On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4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2FFFA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86312" y="2659154"/>
            <a:ext cx="7701688" cy="7627846"/>
          </a:xfrm>
          <a:custGeom>
            <a:avLst/>
            <a:gdLst/>
            <a:ahLst/>
            <a:cxnLst/>
            <a:rect l="l" t="t" r="r" b="b"/>
            <a:pathLst>
              <a:path w="7701688" h="7627846">
                <a:moveTo>
                  <a:pt x="0" y="0"/>
                </a:moveTo>
                <a:lnTo>
                  <a:pt x="7701688" y="0"/>
                </a:lnTo>
                <a:lnTo>
                  <a:pt x="7701688" y="7627846"/>
                </a:lnTo>
                <a:lnTo>
                  <a:pt x="0" y="7627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93514" y="1917903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92912" y="6473308"/>
            <a:ext cx="2370453" cy="1238562"/>
          </a:xfrm>
          <a:custGeom>
            <a:avLst/>
            <a:gdLst/>
            <a:ahLst/>
            <a:cxnLst/>
            <a:rect l="l" t="t" r="r" b="b"/>
            <a:pathLst>
              <a:path w="2370453" h="1238562">
                <a:moveTo>
                  <a:pt x="0" y="0"/>
                </a:moveTo>
                <a:lnTo>
                  <a:pt x="2370453" y="0"/>
                </a:lnTo>
                <a:lnTo>
                  <a:pt x="2370453" y="1238562"/>
                </a:lnTo>
                <a:lnTo>
                  <a:pt x="0" y="123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-1375169"/>
            <a:ext cx="2608089" cy="4039703"/>
          </a:xfrm>
          <a:custGeom>
            <a:avLst/>
            <a:gdLst/>
            <a:ahLst/>
            <a:cxnLst/>
            <a:rect l="l" t="t" r="r" b="b"/>
            <a:pathLst>
              <a:path w="2608089" h="4039703">
                <a:moveTo>
                  <a:pt x="0" y="0"/>
                </a:moveTo>
                <a:lnTo>
                  <a:pt x="2608089" y="0"/>
                </a:lnTo>
                <a:lnTo>
                  <a:pt x="2608089" y="4039703"/>
                </a:lnTo>
                <a:lnTo>
                  <a:pt x="0" y="4039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092589"/>
            <a:ext cx="3225335" cy="3194411"/>
          </a:xfrm>
          <a:custGeom>
            <a:avLst/>
            <a:gdLst/>
            <a:ahLst/>
            <a:cxnLst/>
            <a:rect l="l" t="t" r="r" b="b"/>
            <a:pathLst>
              <a:path w="3225335" h="3194411">
                <a:moveTo>
                  <a:pt x="0" y="0"/>
                </a:moveTo>
                <a:lnTo>
                  <a:pt x="3225335" y="0"/>
                </a:lnTo>
                <a:lnTo>
                  <a:pt x="3225335" y="3194411"/>
                </a:lnTo>
                <a:lnTo>
                  <a:pt x="0" y="3194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068491"/>
            <a:ext cx="2861409" cy="4119830"/>
          </a:xfrm>
          <a:custGeom>
            <a:avLst/>
            <a:gdLst/>
            <a:ahLst/>
            <a:cxnLst/>
            <a:rect l="l" t="t" r="r" b="b"/>
            <a:pathLst>
              <a:path w="2861409" h="4119830">
                <a:moveTo>
                  <a:pt x="0" y="0"/>
                </a:moveTo>
                <a:lnTo>
                  <a:pt x="2861409" y="0"/>
                </a:lnTo>
                <a:lnTo>
                  <a:pt x="2861409" y="4119830"/>
                </a:lnTo>
                <a:lnTo>
                  <a:pt x="0" y="4119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946529" y="3411164"/>
            <a:ext cx="3945984" cy="2061777"/>
          </a:xfrm>
          <a:custGeom>
            <a:avLst/>
            <a:gdLst/>
            <a:ahLst/>
            <a:cxnLst/>
            <a:rect l="l" t="t" r="r" b="b"/>
            <a:pathLst>
              <a:path w="3945984" h="2061777">
                <a:moveTo>
                  <a:pt x="0" y="0"/>
                </a:moveTo>
                <a:lnTo>
                  <a:pt x="3945984" y="0"/>
                </a:lnTo>
                <a:lnTo>
                  <a:pt x="3945984" y="2061777"/>
                </a:lnTo>
                <a:lnTo>
                  <a:pt x="0" y="2061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619100" y="9236152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9448">
            <a:off x="14826161" y="5649120"/>
            <a:ext cx="2240737" cy="3470706"/>
          </a:xfrm>
          <a:custGeom>
            <a:avLst/>
            <a:gdLst/>
            <a:ahLst/>
            <a:cxnLst/>
            <a:rect l="l" t="t" r="r" b="b"/>
            <a:pathLst>
              <a:path w="2240737" h="3470706">
                <a:moveTo>
                  <a:pt x="0" y="0"/>
                </a:moveTo>
                <a:lnTo>
                  <a:pt x="2240736" y="0"/>
                </a:lnTo>
                <a:lnTo>
                  <a:pt x="2240736" y="3470706"/>
                </a:lnTo>
                <a:lnTo>
                  <a:pt x="0" y="3470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738131">
            <a:off x="16522062" y="16409"/>
            <a:ext cx="1847640" cy="2660214"/>
          </a:xfrm>
          <a:custGeom>
            <a:avLst/>
            <a:gdLst/>
            <a:ahLst/>
            <a:cxnLst/>
            <a:rect l="l" t="t" r="r" b="b"/>
            <a:pathLst>
              <a:path w="1847640" h="2660214">
                <a:moveTo>
                  <a:pt x="0" y="0"/>
                </a:moveTo>
                <a:lnTo>
                  <a:pt x="1847639" y="0"/>
                </a:lnTo>
                <a:lnTo>
                  <a:pt x="1847639" y="2660214"/>
                </a:lnTo>
                <a:lnTo>
                  <a:pt x="0" y="266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44784" y="4425369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2"/>
                </a:lnTo>
                <a:lnTo>
                  <a:pt x="0" y="143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18993" y="-290382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438590" y="7508391"/>
            <a:ext cx="2261060" cy="1181404"/>
          </a:xfrm>
          <a:custGeom>
            <a:avLst/>
            <a:gdLst/>
            <a:ahLst/>
            <a:cxnLst/>
            <a:rect l="l" t="t" r="r" b="b"/>
            <a:pathLst>
              <a:path w="2261060" h="1181404">
                <a:moveTo>
                  <a:pt x="0" y="0"/>
                </a:moveTo>
                <a:lnTo>
                  <a:pt x="2261060" y="0"/>
                </a:lnTo>
                <a:lnTo>
                  <a:pt x="2261060" y="1181403"/>
                </a:lnTo>
                <a:lnTo>
                  <a:pt x="0" y="1181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69120" y="1375500"/>
            <a:ext cx="2875568" cy="1317533"/>
          </a:xfrm>
          <a:custGeom>
            <a:avLst/>
            <a:gdLst/>
            <a:ahLst/>
            <a:cxnLst/>
            <a:rect l="l" t="t" r="r" b="b"/>
            <a:pathLst>
              <a:path w="2875568" h="1317533">
                <a:moveTo>
                  <a:pt x="0" y="0"/>
                </a:moveTo>
                <a:lnTo>
                  <a:pt x="2875568" y="0"/>
                </a:lnTo>
                <a:lnTo>
                  <a:pt x="2875568" y="1317533"/>
                </a:lnTo>
                <a:lnTo>
                  <a:pt x="0" y="1317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984012" y="2357690"/>
            <a:ext cx="1681038" cy="1498225"/>
          </a:xfrm>
          <a:custGeom>
            <a:avLst/>
            <a:gdLst/>
            <a:ahLst/>
            <a:cxnLst/>
            <a:rect l="l" t="t" r="r" b="b"/>
            <a:pathLst>
              <a:path w="1681038" h="1498225">
                <a:moveTo>
                  <a:pt x="0" y="0"/>
                </a:moveTo>
                <a:lnTo>
                  <a:pt x="1681038" y="0"/>
                </a:lnTo>
                <a:lnTo>
                  <a:pt x="1681038" y="1498225"/>
                </a:lnTo>
                <a:lnTo>
                  <a:pt x="0" y="1498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63871" y="332500"/>
            <a:ext cx="16560257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UBND PHƯỜNG VIỆT HƯNG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THƯỢNG THANH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56098" y="3989265"/>
            <a:ext cx="11007267" cy="610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LĨNH VỰC PHÁT TRIỂN THẨM MỸ</a:t>
            </a:r>
          </a:p>
          <a:p>
            <a:pPr algn="ctr">
              <a:lnSpc>
                <a:spcPts val="6945"/>
              </a:lnSpc>
            </a:pP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Đề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tài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</a:p>
          <a:p>
            <a:pPr algn="ctr">
              <a:lnSpc>
                <a:spcPts val="6945"/>
              </a:lnSpc>
            </a:pP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-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Dạy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hát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Mẹ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yêu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nào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</a:p>
          <a:p>
            <a:pPr algn="ctr">
              <a:lnSpc>
                <a:spcPts val="6945"/>
              </a:lnSpc>
            </a:pP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- Nghe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hát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Mẹ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đi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vắng</a:t>
            </a:r>
            <a:endParaRPr lang="en-US" sz="4961" dirty="0">
              <a:solidFill>
                <a:srgbClr val="FF313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>
              <a:lnSpc>
                <a:spcPts val="6945"/>
              </a:lnSpc>
            </a:pP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-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Trò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chơi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: Tai ai </a:t>
            </a: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tinh</a:t>
            </a:r>
            <a:endParaRPr lang="en-US" sz="4961" dirty="0">
              <a:solidFill>
                <a:srgbClr val="FF313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>
              <a:lnSpc>
                <a:spcPts val="6945"/>
              </a:lnSpc>
            </a:pP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Lớp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: MGB C2 </a:t>
            </a:r>
          </a:p>
          <a:p>
            <a:pPr algn="ctr">
              <a:lnSpc>
                <a:spcPts val="6945"/>
              </a:lnSpc>
            </a:pPr>
            <a:r>
              <a:rPr lang="en-US" sz="4961" dirty="0" err="1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Gv</a:t>
            </a:r>
            <a:r>
              <a:rPr lang="en-US" sz="4961" dirty="0">
                <a:solidFill>
                  <a:srgbClr val="FF3131"/>
                </a:solidFill>
                <a:latin typeface="Noto Sans"/>
                <a:ea typeface="Noto Sans"/>
                <a:cs typeface="Noto Sans"/>
                <a:sym typeface="Noto Sans"/>
              </a:rPr>
              <a:t>: Trần Thị Thu Hằng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90952" y="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09735" y="0"/>
            <a:ext cx="2278265" cy="3528834"/>
          </a:xfrm>
          <a:custGeom>
            <a:avLst/>
            <a:gdLst/>
            <a:ahLst/>
            <a:cxnLst/>
            <a:rect l="l" t="t" r="r" b="b"/>
            <a:pathLst>
              <a:path w="2278265" h="3528834">
                <a:moveTo>
                  <a:pt x="0" y="0"/>
                </a:moveTo>
                <a:lnTo>
                  <a:pt x="2278265" y="0"/>
                </a:lnTo>
                <a:lnTo>
                  <a:pt x="2278265" y="3528834"/>
                </a:lnTo>
                <a:lnTo>
                  <a:pt x="0" y="3528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46197" y="622805"/>
            <a:ext cx="13795606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300">
                <a:solidFill>
                  <a:srgbClr val="EE7751"/>
                </a:solidFill>
                <a:latin typeface="Noto Sans"/>
                <a:ea typeface="Noto Sans"/>
                <a:cs typeface="Noto Sans"/>
                <a:sym typeface="Noto Sans"/>
              </a:rPr>
              <a:t>MỤC ĐÍCH YÊU CẦU 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6526544"/>
            <a:ext cx="3237816" cy="4661777"/>
          </a:xfrm>
          <a:custGeom>
            <a:avLst/>
            <a:gdLst/>
            <a:ahLst/>
            <a:cxnLst/>
            <a:rect l="l" t="t" r="r" b="b"/>
            <a:pathLst>
              <a:path w="3237816" h="4661777">
                <a:moveTo>
                  <a:pt x="0" y="0"/>
                </a:moveTo>
                <a:lnTo>
                  <a:pt x="3237816" y="0"/>
                </a:lnTo>
                <a:lnTo>
                  <a:pt x="3237816" y="4661777"/>
                </a:lnTo>
                <a:lnTo>
                  <a:pt x="0" y="46617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7239" y="28207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0"/>
                </a:lnTo>
                <a:lnTo>
                  <a:pt x="0" y="1493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30342" y="514350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39008" y="439687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0"/>
                </a:lnTo>
                <a:lnTo>
                  <a:pt x="0" y="1493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83887" y="8793739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42430" y="2263140"/>
            <a:ext cx="14403139" cy="63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1. Kiến thức: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 Trẻ biết tên bài hát.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 Biết cách chơi trò chơi.</a:t>
            </a: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2. Kỹ năng: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 Trẻ hát đúng lời và giai điệu bài hát, hát rõ lời.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 Trẻ cảm nhận được giai điệu mượt mà, tình cảm của bài hát nghe.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 Rèn tai nghe cho trẻ thông qua trò chơi.</a:t>
            </a: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3. Thái độ: 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- Trẻ thích thú tham gia vào hoạt động âm nhạc.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16502" y="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5" y="0"/>
                </a:lnTo>
                <a:lnTo>
                  <a:pt x="2857915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8958" y="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5" y="0"/>
                </a:lnTo>
                <a:lnTo>
                  <a:pt x="2857915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28821" y="6636761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5" y="0"/>
                </a:lnTo>
                <a:lnTo>
                  <a:pt x="2857915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98237" y="3785623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69948">
            <a:off x="1114" y="4923607"/>
            <a:ext cx="2360996" cy="3656977"/>
          </a:xfrm>
          <a:custGeom>
            <a:avLst/>
            <a:gdLst/>
            <a:ahLst/>
            <a:cxnLst/>
            <a:rect l="l" t="t" r="r" b="b"/>
            <a:pathLst>
              <a:path w="2360996" h="3656977">
                <a:moveTo>
                  <a:pt x="0" y="0"/>
                </a:moveTo>
                <a:lnTo>
                  <a:pt x="2360996" y="0"/>
                </a:lnTo>
                <a:lnTo>
                  <a:pt x="2360996" y="3656977"/>
                </a:lnTo>
                <a:lnTo>
                  <a:pt x="0" y="3656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63125">
            <a:off x="16179536" y="4728204"/>
            <a:ext cx="1960684" cy="3036930"/>
          </a:xfrm>
          <a:custGeom>
            <a:avLst/>
            <a:gdLst/>
            <a:ahLst/>
            <a:cxnLst/>
            <a:rect l="l" t="t" r="r" b="b"/>
            <a:pathLst>
              <a:path w="1960684" h="3036930">
                <a:moveTo>
                  <a:pt x="0" y="0"/>
                </a:moveTo>
                <a:lnTo>
                  <a:pt x="1960685" y="0"/>
                </a:lnTo>
                <a:lnTo>
                  <a:pt x="1960685" y="3036929"/>
                </a:lnTo>
                <a:lnTo>
                  <a:pt x="0" y="3036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16502" y="2190808"/>
            <a:ext cx="2875568" cy="1317533"/>
          </a:xfrm>
          <a:custGeom>
            <a:avLst/>
            <a:gdLst/>
            <a:ahLst/>
            <a:cxnLst/>
            <a:rect l="l" t="t" r="r" b="b"/>
            <a:pathLst>
              <a:path w="2875568" h="1317533">
                <a:moveTo>
                  <a:pt x="0" y="0"/>
                </a:moveTo>
                <a:lnTo>
                  <a:pt x="2875567" y="0"/>
                </a:lnTo>
                <a:lnTo>
                  <a:pt x="2875567" y="1317533"/>
                </a:lnTo>
                <a:lnTo>
                  <a:pt x="0" y="13175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547426" y="3007869"/>
            <a:ext cx="4720768" cy="5945630"/>
            <a:chOff x="0" y="0"/>
            <a:chExt cx="6350000" cy="6558280"/>
          </a:xfrm>
        </p:grpSpPr>
        <p:sp>
          <p:nvSpPr>
            <p:cNvPr id="10" name="Freeform 10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7"/>
              <a:stretch>
                <a:fillRect l="-1679" r="-167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2ADA4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479117" y="3032062"/>
            <a:ext cx="4213139" cy="5921438"/>
            <a:chOff x="0" y="0"/>
            <a:chExt cx="6350000" cy="6558280"/>
          </a:xfrm>
        </p:grpSpPr>
        <p:sp>
          <p:nvSpPr>
            <p:cNvPr id="13" name="Freeform 13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8"/>
              <a:stretch>
                <a:fillRect l="-9393" r="-85209" b="-1734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2ADA4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896455" y="3007869"/>
            <a:ext cx="4251221" cy="6179428"/>
            <a:chOff x="0" y="0"/>
            <a:chExt cx="6350000" cy="6558280"/>
          </a:xfrm>
        </p:grpSpPr>
        <p:sp>
          <p:nvSpPr>
            <p:cNvPr id="16" name="Freeform 1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9"/>
              <a:stretch>
                <a:fillRect l="-1679" r="-1679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2ADA4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4052909" y="9187297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5" y="0"/>
                </a:lnTo>
                <a:lnTo>
                  <a:pt x="2857915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474222" y="925830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5" y="0"/>
                </a:lnTo>
                <a:lnTo>
                  <a:pt x="2857915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90600" y="723901"/>
            <a:ext cx="15783819" cy="173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thử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đoán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xem</a:t>
            </a:r>
            <a:endParaRPr lang="en-US" sz="5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Ai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người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trong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các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bức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tranh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dưới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đây</a:t>
            </a:r>
            <a:r>
              <a:rPr lang="en-US" sz="5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BDA8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15042" y="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28958" y="3334625"/>
            <a:ext cx="3461961" cy="1808875"/>
          </a:xfrm>
          <a:custGeom>
            <a:avLst/>
            <a:gdLst/>
            <a:ahLst/>
            <a:cxnLst/>
            <a:rect l="l" t="t" r="r" b="b"/>
            <a:pathLst>
              <a:path w="3461961" h="1808875">
                <a:moveTo>
                  <a:pt x="0" y="0"/>
                </a:moveTo>
                <a:lnTo>
                  <a:pt x="3461962" y="0"/>
                </a:lnTo>
                <a:lnTo>
                  <a:pt x="3461962" y="1808875"/>
                </a:lnTo>
                <a:lnTo>
                  <a:pt x="0" y="180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59042" y="6260917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41803" y="29789"/>
            <a:ext cx="2312005" cy="3581095"/>
          </a:xfrm>
          <a:custGeom>
            <a:avLst/>
            <a:gdLst/>
            <a:ahLst/>
            <a:cxnLst/>
            <a:rect l="l" t="t" r="r" b="b"/>
            <a:pathLst>
              <a:path w="2312005" h="3581095">
                <a:moveTo>
                  <a:pt x="0" y="0"/>
                </a:moveTo>
                <a:lnTo>
                  <a:pt x="2312005" y="0"/>
                </a:lnTo>
                <a:lnTo>
                  <a:pt x="2312005" y="3581095"/>
                </a:lnTo>
                <a:lnTo>
                  <a:pt x="0" y="358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427678"/>
            <a:ext cx="2680474" cy="3859322"/>
          </a:xfrm>
          <a:custGeom>
            <a:avLst/>
            <a:gdLst/>
            <a:ahLst/>
            <a:cxnLst/>
            <a:rect l="l" t="t" r="r" b="b"/>
            <a:pathLst>
              <a:path w="2680474" h="3859322">
                <a:moveTo>
                  <a:pt x="0" y="0"/>
                </a:moveTo>
                <a:lnTo>
                  <a:pt x="2680474" y="0"/>
                </a:lnTo>
                <a:lnTo>
                  <a:pt x="2680474" y="3859322"/>
                </a:lnTo>
                <a:lnTo>
                  <a:pt x="0" y="38593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66484" y="658766"/>
            <a:ext cx="137956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Dạy</a:t>
            </a:r>
            <a:r>
              <a:rPr lang="en-US" sz="6000" dirty="0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dirty="0" err="1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hát</a:t>
            </a:r>
            <a:r>
              <a:rPr lang="en-US" sz="6000" dirty="0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6000" dirty="0" err="1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Mẹ</a:t>
            </a:r>
            <a:r>
              <a:rPr lang="en-US" sz="6000" dirty="0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dirty="0" err="1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yêu</a:t>
            </a:r>
            <a:r>
              <a:rPr lang="en-US" sz="6000" dirty="0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dirty="0" err="1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không</a:t>
            </a:r>
            <a:r>
              <a:rPr lang="en-US" sz="6000" dirty="0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dirty="0" err="1">
                <a:solidFill>
                  <a:srgbClr val="72ADA4"/>
                </a:solidFill>
                <a:latin typeface="Noto Sans"/>
                <a:ea typeface="Noto Sans"/>
                <a:cs typeface="Noto Sans"/>
                <a:sym typeface="Noto Sans"/>
              </a:rPr>
              <a:t>nào</a:t>
            </a:r>
            <a:endParaRPr lang="en-US" sz="6000" dirty="0">
              <a:solidFill>
                <a:srgbClr val="72ADA4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2875568" cy="1317533"/>
          </a:xfrm>
          <a:custGeom>
            <a:avLst/>
            <a:gdLst/>
            <a:ahLst/>
            <a:cxnLst/>
            <a:rect l="l" t="t" r="r" b="b"/>
            <a:pathLst>
              <a:path w="2875568" h="1317533">
                <a:moveTo>
                  <a:pt x="0" y="0"/>
                </a:moveTo>
                <a:lnTo>
                  <a:pt x="2875568" y="0"/>
                </a:lnTo>
                <a:lnTo>
                  <a:pt x="2875568" y="1317533"/>
                </a:lnTo>
                <a:lnTo>
                  <a:pt x="0" y="1317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04268" y="1820336"/>
            <a:ext cx="11665943" cy="8109584"/>
          </a:xfrm>
          <a:custGeom>
            <a:avLst/>
            <a:gdLst/>
            <a:ahLst/>
            <a:cxnLst/>
            <a:rect l="l" t="t" r="r" b="b"/>
            <a:pathLst>
              <a:path w="11665943" h="8109584">
                <a:moveTo>
                  <a:pt x="0" y="0"/>
                </a:moveTo>
                <a:lnTo>
                  <a:pt x="11665943" y="0"/>
                </a:lnTo>
                <a:lnTo>
                  <a:pt x="11665943" y="8109584"/>
                </a:lnTo>
                <a:lnTo>
                  <a:pt x="0" y="81095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2485" r="-2734" b="-25302"/>
            </a:stretch>
          </a:blipFill>
        </p:spPr>
      </p:sp>
      <p:pic>
        <p:nvPicPr>
          <p:cNvPr id="10" name="con_co_be_be_karaoke_me_yeu_khong_nao_karaoke_6648154517338033272">
            <a:hlinkClick r:id="" action="ppaction://media"/>
            <a:extLst>
              <a:ext uri="{FF2B5EF4-FFF2-40B4-BE49-F238E27FC236}">
                <a16:creationId xmlns:a16="http://schemas.microsoft.com/office/drawing/2014/main" id="{DC9F524C-CE85-B9BE-B9D7-0D9308F90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H="1">
            <a:off x="11430000" y="3656812"/>
            <a:ext cx="1085642" cy="2035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9742" y="-975144"/>
            <a:ext cx="4176732" cy="2182343"/>
          </a:xfrm>
          <a:custGeom>
            <a:avLst/>
            <a:gdLst/>
            <a:ahLst/>
            <a:cxnLst/>
            <a:rect l="l" t="t" r="r" b="b"/>
            <a:pathLst>
              <a:path w="4176732" h="2182343">
                <a:moveTo>
                  <a:pt x="0" y="0"/>
                </a:moveTo>
                <a:lnTo>
                  <a:pt x="4176732" y="0"/>
                </a:lnTo>
                <a:lnTo>
                  <a:pt x="4176732" y="2182343"/>
                </a:lnTo>
                <a:lnTo>
                  <a:pt x="0" y="2182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69465" y="2676813"/>
            <a:ext cx="6531555" cy="3412737"/>
          </a:xfrm>
          <a:custGeom>
            <a:avLst/>
            <a:gdLst/>
            <a:ahLst/>
            <a:cxnLst/>
            <a:rect l="l" t="t" r="r" b="b"/>
            <a:pathLst>
              <a:path w="6531555" h="3412737">
                <a:moveTo>
                  <a:pt x="0" y="0"/>
                </a:moveTo>
                <a:lnTo>
                  <a:pt x="6531555" y="0"/>
                </a:lnTo>
                <a:lnTo>
                  <a:pt x="6531555" y="3412738"/>
                </a:lnTo>
                <a:lnTo>
                  <a:pt x="0" y="341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00871" y="5251858"/>
            <a:ext cx="5111888" cy="2670961"/>
          </a:xfrm>
          <a:custGeom>
            <a:avLst/>
            <a:gdLst/>
            <a:ahLst/>
            <a:cxnLst/>
            <a:rect l="l" t="t" r="r" b="b"/>
            <a:pathLst>
              <a:path w="5111888" h="2670961">
                <a:moveTo>
                  <a:pt x="0" y="0"/>
                </a:moveTo>
                <a:lnTo>
                  <a:pt x="5111888" y="0"/>
                </a:lnTo>
                <a:lnTo>
                  <a:pt x="5111888" y="2670961"/>
                </a:lnTo>
                <a:lnTo>
                  <a:pt x="0" y="2670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57577" y="8951519"/>
            <a:ext cx="5111888" cy="2670961"/>
          </a:xfrm>
          <a:custGeom>
            <a:avLst/>
            <a:gdLst/>
            <a:ahLst/>
            <a:cxnLst/>
            <a:rect l="l" t="t" r="r" b="b"/>
            <a:pathLst>
              <a:path w="5111888" h="2670961">
                <a:moveTo>
                  <a:pt x="0" y="0"/>
                </a:moveTo>
                <a:lnTo>
                  <a:pt x="5111888" y="0"/>
                </a:lnTo>
                <a:lnTo>
                  <a:pt x="5111888" y="2670962"/>
                </a:lnTo>
                <a:lnTo>
                  <a:pt x="0" y="267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24964" y="1979266"/>
            <a:ext cx="1344501" cy="616026"/>
          </a:xfrm>
          <a:custGeom>
            <a:avLst/>
            <a:gdLst/>
            <a:ahLst/>
            <a:cxnLst/>
            <a:rect l="l" t="t" r="r" b="b"/>
            <a:pathLst>
              <a:path w="1344501" h="616026">
                <a:moveTo>
                  <a:pt x="0" y="0"/>
                </a:moveTo>
                <a:lnTo>
                  <a:pt x="1344501" y="0"/>
                </a:lnTo>
                <a:lnTo>
                  <a:pt x="1344501" y="616026"/>
                </a:lnTo>
                <a:lnTo>
                  <a:pt x="0" y="61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89007" y="6441551"/>
            <a:ext cx="2530277" cy="3919179"/>
          </a:xfrm>
          <a:custGeom>
            <a:avLst/>
            <a:gdLst/>
            <a:ahLst/>
            <a:cxnLst/>
            <a:rect l="l" t="t" r="r" b="b"/>
            <a:pathLst>
              <a:path w="2530277" h="3919179">
                <a:moveTo>
                  <a:pt x="0" y="0"/>
                </a:moveTo>
                <a:lnTo>
                  <a:pt x="2530277" y="0"/>
                </a:lnTo>
                <a:lnTo>
                  <a:pt x="2530277" y="3919179"/>
                </a:lnTo>
                <a:lnTo>
                  <a:pt x="0" y="3919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35127" y="-97683"/>
            <a:ext cx="2652873" cy="2609764"/>
          </a:xfrm>
          <a:custGeom>
            <a:avLst/>
            <a:gdLst/>
            <a:ahLst/>
            <a:cxnLst/>
            <a:rect l="l" t="t" r="r" b="b"/>
            <a:pathLst>
              <a:path w="2652873" h="2609764">
                <a:moveTo>
                  <a:pt x="0" y="0"/>
                </a:moveTo>
                <a:lnTo>
                  <a:pt x="2652873" y="0"/>
                </a:lnTo>
                <a:lnTo>
                  <a:pt x="2652873" y="2609764"/>
                </a:lnTo>
                <a:lnTo>
                  <a:pt x="0" y="26097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-97683"/>
            <a:ext cx="2161367" cy="3347770"/>
          </a:xfrm>
          <a:custGeom>
            <a:avLst/>
            <a:gdLst/>
            <a:ahLst/>
            <a:cxnLst/>
            <a:rect l="l" t="t" r="r" b="b"/>
            <a:pathLst>
              <a:path w="2161367" h="3347770">
                <a:moveTo>
                  <a:pt x="0" y="0"/>
                </a:moveTo>
                <a:lnTo>
                  <a:pt x="2161367" y="0"/>
                </a:lnTo>
                <a:lnTo>
                  <a:pt x="2161367" y="3347770"/>
                </a:lnTo>
                <a:lnTo>
                  <a:pt x="0" y="3347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6450" y="8093128"/>
            <a:ext cx="1344501" cy="616026"/>
          </a:xfrm>
          <a:custGeom>
            <a:avLst/>
            <a:gdLst/>
            <a:ahLst/>
            <a:cxnLst/>
            <a:rect l="l" t="t" r="r" b="b"/>
            <a:pathLst>
              <a:path w="1344501" h="616026">
                <a:moveTo>
                  <a:pt x="0" y="0"/>
                </a:moveTo>
                <a:lnTo>
                  <a:pt x="1344500" y="0"/>
                </a:lnTo>
                <a:lnTo>
                  <a:pt x="1344500" y="616026"/>
                </a:lnTo>
                <a:lnTo>
                  <a:pt x="0" y="61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116028"/>
            <a:ext cx="18288000" cy="10170972"/>
          </a:xfrm>
          <a:custGeom>
            <a:avLst/>
            <a:gdLst/>
            <a:ahLst/>
            <a:cxnLst/>
            <a:rect l="l" t="t" r="r" b="b"/>
            <a:pathLst>
              <a:path w="18288000" h="10170972">
                <a:moveTo>
                  <a:pt x="0" y="0"/>
                </a:moveTo>
                <a:lnTo>
                  <a:pt x="18288000" y="0"/>
                </a:lnTo>
                <a:lnTo>
                  <a:pt x="18288000" y="10170972"/>
                </a:lnTo>
                <a:lnTo>
                  <a:pt x="0" y="101709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173" r="-6849" b="-856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86312" y="2659154"/>
            <a:ext cx="7701688" cy="7627846"/>
          </a:xfrm>
          <a:custGeom>
            <a:avLst/>
            <a:gdLst/>
            <a:ahLst/>
            <a:cxnLst/>
            <a:rect l="l" t="t" r="r" b="b"/>
            <a:pathLst>
              <a:path w="7701688" h="7627846">
                <a:moveTo>
                  <a:pt x="0" y="0"/>
                </a:moveTo>
                <a:lnTo>
                  <a:pt x="7701688" y="0"/>
                </a:lnTo>
                <a:lnTo>
                  <a:pt x="7701688" y="7627846"/>
                </a:lnTo>
                <a:lnTo>
                  <a:pt x="0" y="7627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93514" y="1917903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92912" y="6473308"/>
            <a:ext cx="2370453" cy="1238562"/>
          </a:xfrm>
          <a:custGeom>
            <a:avLst/>
            <a:gdLst/>
            <a:ahLst/>
            <a:cxnLst/>
            <a:rect l="l" t="t" r="r" b="b"/>
            <a:pathLst>
              <a:path w="2370453" h="1238562">
                <a:moveTo>
                  <a:pt x="0" y="0"/>
                </a:moveTo>
                <a:lnTo>
                  <a:pt x="2370453" y="0"/>
                </a:lnTo>
                <a:lnTo>
                  <a:pt x="2370453" y="1238562"/>
                </a:lnTo>
                <a:lnTo>
                  <a:pt x="0" y="123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937" y="-1325474"/>
            <a:ext cx="2572532" cy="3984628"/>
          </a:xfrm>
          <a:custGeom>
            <a:avLst/>
            <a:gdLst/>
            <a:ahLst/>
            <a:cxnLst/>
            <a:rect l="l" t="t" r="r" b="b"/>
            <a:pathLst>
              <a:path w="2572532" h="3984628">
                <a:moveTo>
                  <a:pt x="0" y="0"/>
                </a:moveTo>
                <a:lnTo>
                  <a:pt x="2572532" y="0"/>
                </a:lnTo>
                <a:lnTo>
                  <a:pt x="2572532" y="3984628"/>
                </a:lnTo>
                <a:lnTo>
                  <a:pt x="0" y="3984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092589"/>
            <a:ext cx="3225335" cy="3194411"/>
          </a:xfrm>
          <a:custGeom>
            <a:avLst/>
            <a:gdLst/>
            <a:ahLst/>
            <a:cxnLst/>
            <a:rect l="l" t="t" r="r" b="b"/>
            <a:pathLst>
              <a:path w="3225335" h="3194411">
                <a:moveTo>
                  <a:pt x="0" y="0"/>
                </a:moveTo>
                <a:lnTo>
                  <a:pt x="3225335" y="0"/>
                </a:lnTo>
                <a:lnTo>
                  <a:pt x="3225335" y="3194411"/>
                </a:lnTo>
                <a:lnTo>
                  <a:pt x="0" y="3194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351056"/>
            <a:ext cx="2665155" cy="3837264"/>
          </a:xfrm>
          <a:custGeom>
            <a:avLst/>
            <a:gdLst/>
            <a:ahLst/>
            <a:cxnLst/>
            <a:rect l="l" t="t" r="r" b="b"/>
            <a:pathLst>
              <a:path w="2665155" h="3837264">
                <a:moveTo>
                  <a:pt x="0" y="0"/>
                </a:moveTo>
                <a:lnTo>
                  <a:pt x="2665155" y="0"/>
                </a:lnTo>
                <a:lnTo>
                  <a:pt x="2665155" y="3837265"/>
                </a:lnTo>
                <a:lnTo>
                  <a:pt x="0" y="38372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946529" y="3411164"/>
            <a:ext cx="3945984" cy="2061777"/>
          </a:xfrm>
          <a:custGeom>
            <a:avLst/>
            <a:gdLst/>
            <a:ahLst/>
            <a:cxnLst/>
            <a:rect l="l" t="t" r="r" b="b"/>
            <a:pathLst>
              <a:path w="3945984" h="2061777">
                <a:moveTo>
                  <a:pt x="0" y="0"/>
                </a:moveTo>
                <a:lnTo>
                  <a:pt x="3945984" y="0"/>
                </a:lnTo>
                <a:lnTo>
                  <a:pt x="3945984" y="2061777"/>
                </a:lnTo>
                <a:lnTo>
                  <a:pt x="0" y="2061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619100" y="9236152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9448">
            <a:off x="16056946" y="6978616"/>
            <a:ext cx="2016601" cy="3123539"/>
          </a:xfrm>
          <a:custGeom>
            <a:avLst/>
            <a:gdLst/>
            <a:ahLst/>
            <a:cxnLst/>
            <a:rect l="l" t="t" r="r" b="b"/>
            <a:pathLst>
              <a:path w="2016601" h="3123539">
                <a:moveTo>
                  <a:pt x="0" y="0"/>
                </a:moveTo>
                <a:lnTo>
                  <a:pt x="2016601" y="0"/>
                </a:lnTo>
                <a:lnTo>
                  <a:pt x="2016601" y="3123539"/>
                </a:lnTo>
                <a:lnTo>
                  <a:pt x="0" y="3123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738131">
            <a:off x="16522062" y="16409"/>
            <a:ext cx="1847640" cy="2660214"/>
          </a:xfrm>
          <a:custGeom>
            <a:avLst/>
            <a:gdLst/>
            <a:ahLst/>
            <a:cxnLst/>
            <a:rect l="l" t="t" r="r" b="b"/>
            <a:pathLst>
              <a:path w="1847640" h="2660214">
                <a:moveTo>
                  <a:pt x="0" y="0"/>
                </a:moveTo>
                <a:lnTo>
                  <a:pt x="1847639" y="0"/>
                </a:lnTo>
                <a:lnTo>
                  <a:pt x="1847639" y="2660214"/>
                </a:lnTo>
                <a:lnTo>
                  <a:pt x="0" y="266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08089" y="2693033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18993" y="-290382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494080" y="6793771"/>
            <a:ext cx="2261060" cy="1181404"/>
          </a:xfrm>
          <a:custGeom>
            <a:avLst/>
            <a:gdLst/>
            <a:ahLst/>
            <a:cxnLst/>
            <a:rect l="l" t="t" r="r" b="b"/>
            <a:pathLst>
              <a:path w="2261060" h="1181404">
                <a:moveTo>
                  <a:pt x="0" y="0"/>
                </a:moveTo>
                <a:lnTo>
                  <a:pt x="2261059" y="0"/>
                </a:lnTo>
                <a:lnTo>
                  <a:pt x="2261059" y="1181403"/>
                </a:lnTo>
                <a:lnTo>
                  <a:pt x="0" y="1181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665154" y="1917904"/>
            <a:ext cx="13641645" cy="8428834"/>
          </a:xfrm>
          <a:custGeom>
            <a:avLst/>
            <a:gdLst/>
            <a:ahLst/>
            <a:cxnLst/>
            <a:rect l="l" t="t" r="r" b="b"/>
            <a:pathLst>
              <a:path w="9718164" h="7163752">
                <a:moveTo>
                  <a:pt x="0" y="0"/>
                </a:moveTo>
                <a:lnTo>
                  <a:pt x="9718163" y="0"/>
                </a:lnTo>
                <a:lnTo>
                  <a:pt x="9718163" y="7163752"/>
                </a:lnTo>
                <a:lnTo>
                  <a:pt x="0" y="71637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3413" b="-22243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86000" y="875226"/>
            <a:ext cx="13449448" cy="1724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NGHE HÁT: MẸ ĐI VẮNG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83887" y="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13278" y="0"/>
            <a:ext cx="1874722" cy="2903782"/>
          </a:xfrm>
          <a:custGeom>
            <a:avLst/>
            <a:gdLst/>
            <a:ahLst/>
            <a:cxnLst/>
            <a:rect l="l" t="t" r="r" b="b"/>
            <a:pathLst>
              <a:path w="1874722" h="2903782">
                <a:moveTo>
                  <a:pt x="0" y="0"/>
                </a:moveTo>
                <a:lnTo>
                  <a:pt x="1874722" y="0"/>
                </a:lnTo>
                <a:lnTo>
                  <a:pt x="1874722" y="2903782"/>
                </a:lnTo>
                <a:lnTo>
                  <a:pt x="0" y="2903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46197" y="2391356"/>
            <a:ext cx="13389256" cy="1522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Trò</a:t>
            </a:r>
            <a:r>
              <a:rPr lang="en-US" sz="9200" dirty="0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9200" dirty="0" err="1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chơi</a:t>
            </a:r>
            <a:r>
              <a:rPr lang="en-US" sz="9200" dirty="0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: Tai ai </a:t>
            </a:r>
            <a:r>
              <a:rPr lang="en-US" sz="9200" dirty="0" err="1">
                <a:solidFill>
                  <a:srgbClr val="EE7751"/>
                </a:solidFill>
                <a:latin typeface="Muli Bold"/>
                <a:ea typeface="Muli Bold"/>
                <a:cs typeface="Muli Bold"/>
                <a:sym typeface="Muli Bold"/>
              </a:rPr>
              <a:t>tinh</a:t>
            </a:r>
            <a:endParaRPr lang="en-US" sz="9200" dirty="0">
              <a:solidFill>
                <a:srgbClr val="EE7751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7954267"/>
            <a:ext cx="2246197" cy="3234054"/>
          </a:xfrm>
          <a:custGeom>
            <a:avLst/>
            <a:gdLst/>
            <a:ahLst/>
            <a:cxnLst/>
            <a:rect l="l" t="t" r="r" b="b"/>
            <a:pathLst>
              <a:path w="2246197" h="3234054">
                <a:moveTo>
                  <a:pt x="0" y="0"/>
                </a:moveTo>
                <a:lnTo>
                  <a:pt x="2246197" y="0"/>
                </a:lnTo>
                <a:lnTo>
                  <a:pt x="2246197" y="3234054"/>
                </a:lnTo>
                <a:lnTo>
                  <a:pt x="0" y="3234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7239" y="28207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0"/>
                </a:lnTo>
                <a:lnTo>
                  <a:pt x="0" y="1493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30342" y="514350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39008" y="4396870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0"/>
                </a:lnTo>
                <a:lnTo>
                  <a:pt x="0" y="1493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83887" y="8793739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02905" y="2015783"/>
            <a:ext cx="1344501" cy="616026"/>
          </a:xfrm>
          <a:custGeom>
            <a:avLst/>
            <a:gdLst/>
            <a:ahLst/>
            <a:cxnLst/>
            <a:rect l="l" t="t" r="r" b="b"/>
            <a:pathLst>
              <a:path w="1344501" h="616026">
                <a:moveTo>
                  <a:pt x="0" y="0"/>
                </a:moveTo>
                <a:lnTo>
                  <a:pt x="1344500" y="0"/>
                </a:lnTo>
                <a:lnTo>
                  <a:pt x="1344500" y="616026"/>
                </a:lnTo>
                <a:lnTo>
                  <a:pt x="0" y="6160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290952" y="1775330"/>
            <a:ext cx="1344501" cy="616026"/>
          </a:xfrm>
          <a:custGeom>
            <a:avLst/>
            <a:gdLst/>
            <a:ahLst/>
            <a:cxnLst/>
            <a:rect l="l" t="t" r="r" b="b"/>
            <a:pathLst>
              <a:path w="1344501" h="616026">
                <a:moveTo>
                  <a:pt x="0" y="0"/>
                </a:moveTo>
                <a:lnTo>
                  <a:pt x="1344501" y="0"/>
                </a:lnTo>
                <a:lnTo>
                  <a:pt x="1344501" y="616026"/>
                </a:lnTo>
                <a:lnTo>
                  <a:pt x="0" y="6160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053156" y="2015783"/>
            <a:ext cx="2106313" cy="3262495"/>
          </a:xfrm>
          <a:custGeom>
            <a:avLst/>
            <a:gdLst/>
            <a:ahLst/>
            <a:cxnLst/>
            <a:rect l="l" t="t" r="r" b="b"/>
            <a:pathLst>
              <a:path w="2106313" h="3262495">
                <a:moveTo>
                  <a:pt x="0" y="0"/>
                </a:moveTo>
                <a:lnTo>
                  <a:pt x="2106312" y="0"/>
                </a:lnTo>
                <a:lnTo>
                  <a:pt x="2106312" y="3262495"/>
                </a:lnTo>
                <a:lnTo>
                  <a:pt x="0" y="3262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F8F1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86312" y="2659154"/>
            <a:ext cx="7701688" cy="7627846"/>
          </a:xfrm>
          <a:custGeom>
            <a:avLst/>
            <a:gdLst/>
            <a:ahLst/>
            <a:cxnLst/>
            <a:rect l="l" t="t" r="r" b="b"/>
            <a:pathLst>
              <a:path w="7701688" h="7627846">
                <a:moveTo>
                  <a:pt x="0" y="0"/>
                </a:moveTo>
                <a:lnTo>
                  <a:pt x="7701688" y="0"/>
                </a:lnTo>
                <a:lnTo>
                  <a:pt x="7701688" y="7627846"/>
                </a:lnTo>
                <a:lnTo>
                  <a:pt x="0" y="7627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93514" y="1917903"/>
            <a:ext cx="2857916" cy="1493261"/>
          </a:xfrm>
          <a:custGeom>
            <a:avLst/>
            <a:gdLst/>
            <a:ahLst/>
            <a:cxnLst/>
            <a:rect l="l" t="t" r="r" b="b"/>
            <a:pathLst>
              <a:path w="2857916" h="1493261">
                <a:moveTo>
                  <a:pt x="0" y="0"/>
                </a:moveTo>
                <a:lnTo>
                  <a:pt x="2857916" y="0"/>
                </a:lnTo>
                <a:lnTo>
                  <a:pt x="2857916" y="1493261"/>
                </a:lnTo>
                <a:lnTo>
                  <a:pt x="0" y="1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20458" y="1689726"/>
            <a:ext cx="2481424" cy="3843510"/>
          </a:xfrm>
          <a:custGeom>
            <a:avLst/>
            <a:gdLst/>
            <a:ahLst/>
            <a:cxnLst/>
            <a:rect l="l" t="t" r="r" b="b"/>
            <a:pathLst>
              <a:path w="2481424" h="3843510">
                <a:moveTo>
                  <a:pt x="0" y="0"/>
                </a:moveTo>
                <a:lnTo>
                  <a:pt x="2481425" y="0"/>
                </a:lnTo>
                <a:lnTo>
                  <a:pt x="2481425" y="3843511"/>
                </a:lnTo>
                <a:lnTo>
                  <a:pt x="0" y="3843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92912" y="6473308"/>
            <a:ext cx="2370453" cy="1238562"/>
          </a:xfrm>
          <a:custGeom>
            <a:avLst/>
            <a:gdLst/>
            <a:ahLst/>
            <a:cxnLst/>
            <a:rect l="l" t="t" r="r" b="b"/>
            <a:pathLst>
              <a:path w="2370453" h="1238562">
                <a:moveTo>
                  <a:pt x="0" y="0"/>
                </a:moveTo>
                <a:lnTo>
                  <a:pt x="2370453" y="0"/>
                </a:lnTo>
                <a:lnTo>
                  <a:pt x="2370453" y="1238562"/>
                </a:lnTo>
                <a:lnTo>
                  <a:pt x="0" y="123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1375169"/>
            <a:ext cx="2608089" cy="4039703"/>
          </a:xfrm>
          <a:custGeom>
            <a:avLst/>
            <a:gdLst/>
            <a:ahLst/>
            <a:cxnLst/>
            <a:rect l="l" t="t" r="r" b="b"/>
            <a:pathLst>
              <a:path w="2608089" h="4039703">
                <a:moveTo>
                  <a:pt x="0" y="0"/>
                </a:moveTo>
                <a:lnTo>
                  <a:pt x="2608089" y="0"/>
                </a:lnTo>
                <a:lnTo>
                  <a:pt x="2608089" y="4039703"/>
                </a:lnTo>
                <a:lnTo>
                  <a:pt x="0" y="40397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092589"/>
            <a:ext cx="3225335" cy="3194411"/>
          </a:xfrm>
          <a:custGeom>
            <a:avLst/>
            <a:gdLst/>
            <a:ahLst/>
            <a:cxnLst/>
            <a:rect l="l" t="t" r="r" b="b"/>
            <a:pathLst>
              <a:path w="3225335" h="3194411">
                <a:moveTo>
                  <a:pt x="0" y="0"/>
                </a:moveTo>
                <a:lnTo>
                  <a:pt x="3225335" y="0"/>
                </a:lnTo>
                <a:lnTo>
                  <a:pt x="3225335" y="3194411"/>
                </a:lnTo>
                <a:lnTo>
                  <a:pt x="0" y="3194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068491"/>
            <a:ext cx="2861409" cy="4119830"/>
          </a:xfrm>
          <a:custGeom>
            <a:avLst/>
            <a:gdLst/>
            <a:ahLst/>
            <a:cxnLst/>
            <a:rect l="l" t="t" r="r" b="b"/>
            <a:pathLst>
              <a:path w="2861409" h="4119830">
                <a:moveTo>
                  <a:pt x="0" y="0"/>
                </a:moveTo>
                <a:lnTo>
                  <a:pt x="2861409" y="0"/>
                </a:lnTo>
                <a:lnTo>
                  <a:pt x="2861409" y="4119830"/>
                </a:lnTo>
                <a:lnTo>
                  <a:pt x="0" y="4119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46529" y="3411164"/>
            <a:ext cx="3945984" cy="2061777"/>
          </a:xfrm>
          <a:custGeom>
            <a:avLst/>
            <a:gdLst/>
            <a:ahLst/>
            <a:cxnLst/>
            <a:rect l="l" t="t" r="r" b="b"/>
            <a:pathLst>
              <a:path w="3945984" h="2061777">
                <a:moveTo>
                  <a:pt x="0" y="0"/>
                </a:moveTo>
                <a:lnTo>
                  <a:pt x="3945984" y="0"/>
                </a:lnTo>
                <a:lnTo>
                  <a:pt x="3945984" y="2061777"/>
                </a:lnTo>
                <a:lnTo>
                  <a:pt x="0" y="2061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19100" y="9236152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69448">
            <a:off x="14826161" y="5649120"/>
            <a:ext cx="2240737" cy="3470706"/>
          </a:xfrm>
          <a:custGeom>
            <a:avLst/>
            <a:gdLst/>
            <a:ahLst/>
            <a:cxnLst/>
            <a:rect l="l" t="t" r="r" b="b"/>
            <a:pathLst>
              <a:path w="2240737" h="3470706">
                <a:moveTo>
                  <a:pt x="0" y="0"/>
                </a:moveTo>
                <a:lnTo>
                  <a:pt x="2240736" y="0"/>
                </a:lnTo>
                <a:lnTo>
                  <a:pt x="2240736" y="3470706"/>
                </a:lnTo>
                <a:lnTo>
                  <a:pt x="0" y="34707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738131">
            <a:off x="16522062" y="16409"/>
            <a:ext cx="1847640" cy="2660214"/>
          </a:xfrm>
          <a:custGeom>
            <a:avLst/>
            <a:gdLst/>
            <a:ahLst/>
            <a:cxnLst/>
            <a:rect l="l" t="t" r="r" b="b"/>
            <a:pathLst>
              <a:path w="1847640" h="2660214">
                <a:moveTo>
                  <a:pt x="0" y="0"/>
                </a:moveTo>
                <a:lnTo>
                  <a:pt x="1847639" y="0"/>
                </a:lnTo>
                <a:lnTo>
                  <a:pt x="1847639" y="2660214"/>
                </a:lnTo>
                <a:lnTo>
                  <a:pt x="0" y="26602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08089" y="2693033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718993" y="-290382"/>
            <a:ext cx="2748828" cy="1436263"/>
          </a:xfrm>
          <a:custGeom>
            <a:avLst/>
            <a:gdLst/>
            <a:ahLst/>
            <a:cxnLst/>
            <a:rect l="l" t="t" r="r" b="b"/>
            <a:pathLst>
              <a:path w="2748828" h="1436263">
                <a:moveTo>
                  <a:pt x="0" y="0"/>
                </a:moveTo>
                <a:lnTo>
                  <a:pt x="2748828" y="0"/>
                </a:lnTo>
                <a:lnTo>
                  <a:pt x="2748828" y="1436263"/>
                </a:lnTo>
                <a:lnTo>
                  <a:pt x="0" y="143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94080" y="6793771"/>
            <a:ext cx="2261060" cy="1181404"/>
          </a:xfrm>
          <a:custGeom>
            <a:avLst/>
            <a:gdLst/>
            <a:ahLst/>
            <a:cxnLst/>
            <a:rect l="l" t="t" r="r" b="b"/>
            <a:pathLst>
              <a:path w="2261060" h="1181404">
                <a:moveTo>
                  <a:pt x="0" y="0"/>
                </a:moveTo>
                <a:lnTo>
                  <a:pt x="2261059" y="0"/>
                </a:lnTo>
                <a:lnTo>
                  <a:pt x="2261059" y="1181403"/>
                </a:lnTo>
                <a:lnTo>
                  <a:pt x="0" y="1181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210195">
            <a:off x="11771429" y="5746461"/>
            <a:ext cx="1707042" cy="2644060"/>
          </a:xfrm>
          <a:custGeom>
            <a:avLst/>
            <a:gdLst/>
            <a:ahLst/>
            <a:cxnLst/>
            <a:rect l="l" t="t" r="r" b="b"/>
            <a:pathLst>
              <a:path w="1707042" h="2644060">
                <a:moveTo>
                  <a:pt x="0" y="0"/>
                </a:moveTo>
                <a:lnTo>
                  <a:pt x="1707042" y="0"/>
                </a:lnTo>
                <a:lnTo>
                  <a:pt x="1707042" y="2644060"/>
                </a:lnTo>
                <a:lnTo>
                  <a:pt x="0" y="2644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69120" y="1028700"/>
            <a:ext cx="2875568" cy="1317533"/>
          </a:xfrm>
          <a:custGeom>
            <a:avLst/>
            <a:gdLst/>
            <a:ahLst/>
            <a:cxnLst/>
            <a:rect l="l" t="t" r="r" b="b"/>
            <a:pathLst>
              <a:path w="2875568" h="1317533">
                <a:moveTo>
                  <a:pt x="0" y="0"/>
                </a:moveTo>
                <a:lnTo>
                  <a:pt x="2875568" y="0"/>
                </a:lnTo>
                <a:lnTo>
                  <a:pt x="2875568" y="1317533"/>
                </a:lnTo>
                <a:lnTo>
                  <a:pt x="0" y="13175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222396" y="3821975"/>
            <a:ext cx="9355742" cy="17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4400" spc="-878">
                <a:solidFill>
                  <a:srgbClr val="EE7751"/>
                </a:solidFill>
                <a:latin typeface="TDTD버블버블"/>
                <a:ea typeface="TDTD버블버블"/>
                <a:cs typeface="TDTD버블버블"/>
                <a:sym typeface="TDTD버블버블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177</Words>
  <Application>Microsoft Office PowerPoint</Application>
  <PresentationFormat>Custom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Muli Bold</vt:lpstr>
      <vt:lpstr>Calibri</vt:lpstr>
      <vt:lpstr>Paytone One</vt:lpstr>
      <vt:lpstr>Arial</vt:lpstr>
      <vt:lpstr>Noto Sans</vt:lpstr>
      <vt:lpstr>TDTD버블버블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Cute Playful Group Project Presentation</dc:title>
  <cp:lastModifiedBy>Đinh Trần Ngọc Minh</cp:lastModifiedBy>
  <cp:revision>4</cp:revision>
  <dcterms:created xsi:type="dcterms:W3CDTF">2006-08-16T00:00:00Z</dcterms:created>
  <dcterms:modified xsi:type="dcterms:W3CDTF">2025-10-12T14:42:02Z</dcterms:modified>
  <dc:identifier>DAG1kP1TXaY</dc:identifier>
</cp:coreProperties>
</file>