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94" r:id="rId4"/>
    <p:sldId id="261" r:id="rId5"/>
    <p:sldId id="266" r:id="rId6"/>
    <p:sldId id="262" r:id="rId7"/>
    <p:sldId id="278" r:id="rId8"/>
    <p:sldId id="263" r:id="rId9"/>
    <p:sldId id="264" r:id="rId10"/>
    <p:sldId id="268" r:id="rId11"/>
    <p:sldId id="279" r:id="rId12"/>
    <p:sldId id="280" r:id="rId13"/>
    <p:sldId id="296" r:id="rId14"/>
    <p:sldId id="297" r:id="rId15"/>
    <p:sldId id="298" r:id="rId16"/>
    <p:sldId id="300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3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0636-4A7E-44E6-B4D9-5BBFD12D9E59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320B6-312F-4621-940D-0D333500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8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3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3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D758-5FAD-4E54-B792-4AB4F4E1897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6183" y="3526972"/>
            <a:ext cx="7919126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44FA2-0336-FBB8-3F8B-3E68E8799E60}"/>
              </a:ext>
            </a:extLst>
          </p:cNvPr>
          <p:cNvSpPr txBox="1"/>
          <p:nvPr/>
        </p:nvSpPr>
        <p:spPr>
          <a:xfrm>
            <a:off x="2694335" y="2377441"/>
            <a:ext cx="6657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D663B-78FA-B39A-3FAD-C4DE0CBA16DC}"/>
              </a:ext>
            </a:extLst>
          </p:cNvPr>
          <p:cNvSpPr txBox="1"/>
          <p:nvPr/>
        </p:nvSpPr>
        <p:spPr>
          <a:xfrm>
            <a:off x="2694335" y="147783"/>
            <a:ext cx="680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54" y="1101891"/>
            <a:ext cx="1066892" cy="8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6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16727" y="2050472"/>
            <a:ext cx="80910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ĐÀM THOẠI – TRÍCH DẪN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93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39845-88D7-E8B8-8EE5-8A58070ACCD4}"/>
              </a:ext>
            </a:extLst>
          </p:cNvPr>
          <p:cNvSpPr txBox="1"/>
          <p:nvPr/>
        </p:nvSpPr>
        <p:spPr>
          <a:xfrm>
            <a:off x="2223571" y="1368712"/>
            <a:ext cx="7744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effectLst/>
                <a:latin typeface="Times New Roman" panose="02020603050405020304" pitchFamily="18" charset="0"/>
              </a:rPr>
              <a:t>Cây đào trong bài thơ được trồng ở đâu?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748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0C353D-EE02-7E69-1DE2-FC87219F38C1}"/>
              </a:ext>
            </a:extLst>
          </p:cNvPr>
          <p:cNvSpPr txBox="1"/>
          <p:nvPr/>
        </p:nvSpPr>
        <p:spPr>
          <a:xfrm>
            <a:off x="1715418" y="572946"/>
            <a:ext cx="87611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Cây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đào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đang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lốm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đốm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nụ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hồng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thì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các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bạn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nhỏ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mong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muốn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điều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49264-9323-1BE2-6FA0-1F420C30D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418" y="2346679"/>
            <a:ext cx="8506177" cy="4511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D597CE-4C38-55EF-104A-D828AE24B7E1}"/>
              </a:ext>
            </a:extLst>
          </p:cNvPr>
          <p:cNvSpPr txBox="1"/>
          <p:nvPr/>
        </p:nvSpPr>
        <p:spPr>
          <a:xfrm>
            <a:off x="2115239" y="2536354"/>
            <a:ext cx="2165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9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259C78-8891-1BF5-3BD4-12E612155311}"/>
              </a:ext>
            </a:extLst>
          </p:cNvPr>
          <p:cNvSpPr txBox="1"/>
          <p:nvPr/>
        </p:nvSpPr>
        <p:spPr>
          <a:xfrm>
            <a:off x="2390661" y="775494"/>
            <a:ext cx="8067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Khi hoa đào nở bông đào như thế nào?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288A4-D550-548B-52F2-9B968E0D1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88" y="1633275"/>
            <a:ext cx="9172816" cy="5224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E5F02-8AAA-FB55-E6C1-A255ACA1A24C}"/>
              </a:ext>
            </a:extLst>
          </p:cNvPr>
          <p:cNvSpPr txBox="1"/>
          <p:nvPr/>
        </p:nvSpPr>
        <p:spPr>
          <a:xfrm>
            <a:off x="1564396" y="1839817"/>
            <a:ext cx="2149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95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259C78-8891-1BF5-3BD4-12E612155311}"/>
              </a:ext>
            </a:extLst>
          </p:cNvPr>
          <p:cNvSpPr txBox="1"/>
          <p:nvPr/>
        </p:nvSpPr>
        <p:spPr>
          <a:xfrm>
            <a:off x="1127747" y="422955"/>
            <a:ext cx="10572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màu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 Khi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nở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báo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hiệu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sắp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đến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C5DD89-6FF0-BDC1-9BE6-80F3F90B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89" y="1889089"/>
            <a:ext cx="8159883" cy="4968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4BAF08-7042-C807-705C-5C2AF7FB2006}"/>
              </a:ext>
            </a:extLst>
          </p:cNvPr>
          <p:cNvSpPr txBox="1"/>
          <p:nvPr/>
        </p:nvSpPr>
        <p:spPr>
          <a:xfrm>
            <a:off x="4739548" y="2065359"/>
            <a:ext cx="2712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Hễ thấy hoa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là Tết đến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259C78-8891-1BF5-3BD4-12E612155311}"/>
              </a:ext>
            </a:extLst>
          </p:cNvPr>
          <p:cNvSpPr txBox="1"/>
          <p:nvPr/>
        </p:nvSpPr>
        <p:spPr>
          <a:xfrm>
            <a:off x="620972" y="246685"/>
            <a:ext cx="10572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FB3DF-8D10-0E9A-F7DB-82EC4D9FE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35" y="1283464"/>
            <a:ext cx="8516038" cy="4224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528EB-C3E5-2D48-05AD-42E8ADA7E546}"/>
              </a:ext>
            </a:extLst>
          </p:cNvPr>
          <p:cNvSpPr txBox="1"/>
          <p:nvPr/>
        </p:nvSpPr>
        <p:spPr>
          <a:xfrm>
            <a:off x="4946573" y="5541484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2AB296-3DDE-057B-DA9D-8BF600E2ECC6}"/>
              </a:ext>
            </a:extLst>
          </p:cNvPr>
          <p:cNvSpPr txBox="1"/>
          <p:nvPr/>
        </p:nvSpPr>
        <p:spPr>
          <a:xfrm>
            <a:off x="1621366" y="692835"/>
            <a:ext cx="8949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Giáo dục trẻ</a:t>
            </a:r>
          </a:p>
          <a:p>
            <a:pPr algn="ctr"/>
            <a:r>
              <a:rPr lang="nl-N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Biết yêu hoa, biết ý nghĩa của hoa đào . Khi hoa nở thì mùa xuân đang về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8157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9432D-03DE-0AB2-1189-3E0BFC228E84}"/>
              </a:ext>
            </a:extLst>
          </p:cNvPr>
          <p:cNvSpPr/>
          <p:nvPr/>
        </p:nvSpPr>
        <p:spPr>
          <a:xfrm>
            <a:off x="3705762" y="2332335"/>
            <a:ext cx="4780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6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22383-4B2C-65E1-513F-7D8B5E94784C}"/>
              </a:ext>
            </a:extLst>
          </p:cNvPr>
          <p:cNvSpPr txBox="1"/>
          <p:nvPr/>
        </p:nvSpPr>
        <p:spPr>
          <a:xfrm>
            <a:off x="3736039" y="1690255"/>
            <a:ext cx="41406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</a:t>
            </a:r>
          </a:p>
        </p:txBody>
      </p:sp>
    </p:spTree>
    <p:extLst>
      <p:ext uri="{BB962C8B-B14F-4D97-AF65-F5344CB8AC3E}">
        <p14:creationId xmlns:p14="http://schemas.microsoft.com/office/powerpoint/2010/main" val="1952095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22383-4B2C-65E1-513F-7D8B5E94784C}"/>
              </a:ext>
            </a:extLst>
          </p:cNvPr>
          <p:cNvSpPr txBox="1"/>
          <p:nvPr/>
        </p:nvSpPr>
        <p:spPr>
          <a:xfrm>
            <a:off x="2662358" y="572655"/>
            <a:ext cx="6694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988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9807" y="419140"/>
            <a:ext cx="57323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D81F8-5950-39F5-E170-0A5505DB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537" y="1797205"/>
            <a:ext cx="6708189" cy="50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6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762394" y="2505670"/>
            <a:ext cx="6667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205158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89130" y="5114369"/>
            <a:ext cx="299085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đào đầu xóm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Lốm đốm nu hồng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9E83F-779C-0538-DDF7-32681AF2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21" y="392916"/>
            <a:ext cx="7766891" cy="4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3086" y="5056743"/>
            <a:ext cx="367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FCBFA0-060A-A2E2-0DE8-B7AD5CA83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90" y="392475"/>
            <a:ext cx="7590622" cy="39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671" y="1326698"/>
            <a:ext cx="3336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54C4E-4EE2-FB90-EBA8-BBA5D8F4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21" y="576091"/>
            <a:ext cx="7032434" cy="52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" name="Picture 20" descr="Vector bánh tét và cô bé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00" b="85400" l="13000" r="8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41400" r="15600" b="9700"/>
          <a:stretch/>
        </p:blipFill>
        <p:spPr bwMode="auto">
          <a:xfrm>
            <a:off x="711994" y="2943226"/>
            <a:ext cx="3783806" cy="40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ộ sưu tập hình nền hoa đẹp xuân 2022, xuân Nhâm Dần | Hoa đạo, Hoa, Hình  nề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47" l="3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8877" y="-68047"/>
            <a:ext cx="7431087" cy="51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Decal cành đào hồng may mắn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9600"/>
          <a:stretch/>
        </p:blipFill>
        <p:spPr bwMode="auto">
          <a:xfrm flipH="1">
            <a:off x="7429500" y="175778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ở Giáo Dục Và Đào Tạo Vĩnh Phú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100000" l="0" r="86748">
                        <a14:backgroundMark x1="31951" y1="15244" x2="24878" y2="18293"/>
                        <a14:backgroundMark x1="25041" y1="20366" x2="23496" y2="27805"/>
                        <a14:backgroundMark x1="23984" y1="27317" x2="23577" y2="35000"/>
                        <a14:backgroundMark x1="23984" y1="35000" x2="27317" y2="39756"/>
                        <a14:backgroundMark x1="26911" y1="40000" x2="21463" y2="39756"/>
                        <a14:backgroundMark x1="21057" y1="39756" x2="21707" y2="49024"/>
                        <a14:backgroundMark x1="22033" y1="50122" x2="25285" y2="47317"/>
                        <a14:backgroundMark x1="25285" y1="48171" x2="25366" y2="54268"/>
                        <a14:backgroundMark x1="25366" y1="54512" x2="21951" y2="64756"/>
                        <a14:backgroundMark x1="21951" y1="64756" x2="19756" y2="64512"/>
                        <a14:backgroundMark x1="19756" y1="64512" x2="18537" y2="66829"/>
                        <a14:backgroundMark x1="18537" y1="66829" x2="15447" y2="67317"/>
                        <a14:backgroundMark x1="14878" y1="41951" x2="7154" y2="42073"/>
                        <a14:backgroundMark x1="93333" y1="51220" x2="93333" y2="51220"/>
                        <a14:backgroundMark x1="99919" y1="59024" x2="99919" y2="59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823" r="13523"/>
          <a:stretch/>
        </p:blipFill>
        <p:spPr bwMode="auto">
          <a:xfrm>
            <a:off x="5181573" y="685799"/>
            <a:ext cx="6343650" cy="60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fn.vinhphuc.edu.vn/UploadImages/mnlienbao/admin/H%C3%8CNH%20%E1%BA%A2NH%20T%E1%BA%BET/Decal-goi-banh-chung-00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90000" l="4553" r="46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" t="-6341" r="53840" b="-1"/>
          <a:stretch/>
        </p:blipFill>
        <p:spPr bwMode="auto">
          <a:xfrm>
            <a:off x="2357438" y="328613"/>
            <a:ext cx="5230812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hopfile.net/uploads/products/large/20161009120430-BTBT0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1" t="60509" r="15412" b="32509"/>
          <a:stretch/>
        </p:blipFill>
        <p:spPr bwMode="auto">
          <a:xfrm>
            <a:off x="3437875" y="4794466"/>
            <a:ext cx="1025238" cy="3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26" y="485775"/>
            <a:ext cx="314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11659</TotalTime>
  <Words>191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 HA</dc:creator>
  <cp:lastModifiedBy>ADMIN</cp:lastModifiedBy>
  <cp:revision>70</cp:revision>
  <dcterms:created xsi:type="dcterms:W3CDTF">2021-12-13T16:05:42Z</dcterms:created>
  <dcterms:modified xsi:type="dcterms:W3CDTF">2025-01-07T05:58:33Z</dcterms:modified>
</cp:coreProperties>
</file>