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09800" y="2455863"/>
            <a:ext cx="7772400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Google Shape;89;p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352800" y="303213"/>
            <a:ext cx="6057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3581400" y="2760663"/>
            <a:ext cx="44005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¬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«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¬</a:t>
                </a: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657600" y="381000"/>
            <a:ext cx="453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29968"/>
      </p:ext>
    </p:ext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81379"/>
      </p:ext>
    </p:extLst>
  </p:cSld>
  <p:clrMapOvr>
    <a:masterClrMapping/>
  </p:clrMapOvr>
  <p:transition advTm="2211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kÐ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.. c.. </a:t>
            </a: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171056" y="5472146"/>
            <a:ext cx="1483622" cy="1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18096" y="4993882"/>
            <a:ext cx="17128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kÐo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01340" y="5350559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¸..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72245" y="5236954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1964" y="5236954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8373291" cy="41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gi¸o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55289"/>
      </p:ext>
    </p:ext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n¬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n..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22361" y="3792838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nu«i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42" y="169817"/>
            <a:ext cx="3817892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142" y="5336998"/>
            <a:ext cx="62040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C.. nu..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0626" y="5336998"/>
            <a:ext cx="16475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47375" y="5304811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537787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74361" y="374639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b¶o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361" y="502920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 b¶..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4612" r="983" b="34923"/>
          <a:stretch/>
        </p:blipFill>
        <p:spPr>
          <a:xfrm>
            <a:off x="2991392" y="700465"/>
            <a:ext cx="5812973" cy="293347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52970" y="5029200"/>
            <a:ext cx="1285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270499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7|4.1|3.1|2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2.7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141</Words>
  <Application>Microsoft Office PowerPoint</Application>
  <PresentationFormat>Widescreen</PresentationFormat>
  <Paragraphs>49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kÐ.. c..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Administrator</cp:lastModifiedBy>
  <cp:revision>47</cp:revision>
  <dcterms:created xsi:type="dcterms:W3CDTF">2021-10-09T04:11:47Z</dcterms:created>
  <dcterms:modified xsi:type="dcterms:W3CDTF">2025-09-28T10:28:42Z</dcterms:modified>
</cp:coreProperties>
</file>