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4" r:id="rId5"/>
    <p:sldId id="260" r:id="rId6"/>
    <p:sldId id="266" r:id="rId7"/>
    <p:sldId id="265" r:id="rId8"/>
    <p:sldId id="281" r:id="rId9"/>
    <p:sldId id="282" r:id="rId10"/>
    <p:sldId id="275" r:id="rId11"/>
    <p:sldId id="263" r:id="rId12"/>
    <p:sldId id="279" r:id="rId13"/>
    <p:sldId id="280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B4C7A-EC5B-4738-BB49-88A1E38F4C8B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C5202-E88B-492D-8150-D46FFFF3A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5202-E88B-492D-8150-D46FFFF3A5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5202-E88B-492D-8150-D46FFFF3A5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5202-E88B-492D-8150-D46FFFF3A5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7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3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6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9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2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9C0F-D324-4C4E-8BAD-BE0BD56551D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TuLieuPowwerpoint\Am%20Thanh%20-%20Nhac%20Nen%201\SOUND2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audio" Target="../media/audio9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audio" Target="../media/audio9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12.wav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USIC%20&amp;%20VIDEOS\NH&#7840;C%20M&#7846;M%20NON\Various%20Artists%20-%20Mot%20Con%20Vit.mp3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USIC%20&amp;%20VIDEOS\NH&#7840;C%20M&#7846;M%20NON\Various%20Artists%20-%20Mot%20Con%20Vit.mp3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USIC%20&amp;%20VIDEOS\NH&#7840;C%20M&#7846;M%20NON\Be%20Khoe%20Be%20Ngoan%20-%20Be%20Bao%20An.mp3" TargetMode="External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audio" Target="../media/audio5.wav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22098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860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2031291" y="1996636"/>
            <a:ext cx="8458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7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 MGL</a:t>
            </a:r>
          </a:p>
          <a:p>
            <a:pPr algn="ctr">
              <a:defRPr/>
            </a:pP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Thị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Kim Chi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7185" name="Picture 17" descr="flowerba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63246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OUND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271126" y="6659564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BF1F9EE-42C4-D1F3-54C5-CB193784513C}"/>
              </a:ext>
            </a:extLst>
          </p:cNvPr>
          <p:cNvSpPr txBox="1"/>
          <p:nvPr/>
        </p:nvSpPr>
        <p:spPr>
          <a:xfrm>
            <a:off x="1345492" y="281226"/>
            <a:ext cx="9143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UBND PHƯỜNG LONG BIÊN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M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ẦM NON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THẠCH CẦU</a:t>
            </a:r>
            <a:endParaRPr lang="vi-VN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98252-4012-4FF9-902B-DD72778555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" y="-17585"/>
            <a:ext cx="18002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98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3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4" y="1"/>
            <a:ext cx="9130146" cy="679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33"/>
          <p:cNvSpPr>
            <a:spLocks noChangeArrowheads="1" noChangeShapeType="1" noTextEdit="1"/>
          </p:cNvSpPr>
          <p:nvPr/>
        </p:nvSpPr>
        <p:spPr bwMode="auto">
          <a:xfrm>
            <a:off x="3436938" y="4588361"/>
            <a:ext cx="4945062" cy="22097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Cánh cửa bí mật</a:t>
            </a:r>
          </a:p>
        </p:txBody>
      </p:sp>
    </p:spTree>
    <p:extLst>
      <p:ext uri="{BB962C8B-B14F-4D97-AF65-F5344CB8AC3E}">
        <p14:creationId xmlns:p14="http://schemas.microsoft.com/office/powerpoint/2010/main" val="23240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B69F-7A48-4278-97DF-A0A3389DDD02}" type="slidenum">
              <a:rPr lang="en-US"/>
              <a:pPr/>
              <a:t>11</a:t>
            </a:fld>
            <a:endParaRPr lang="en-US"/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4191000" y="152400"/>
            <a:ext cx="6477000" cy="472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1524000" y="723900"/>
            <a:ext cx="2514600" cy="3276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WordArt 13"/>
          <p:cNvSpPr>
            <a:spLocks noChangeArrowheads="1" noChangeShapeType="1" noTextEdit="1"/>
          </p:cNvSpPr>
          <p:nvPr/>
        </p:nvSpPr>
        <p:spPr bwMode="auto">
          <a:xfrm>
            <a:off x="3380508" y="180109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7054" name="WordArt 14"/>
          <p:cNvSpPr>
            <a:spLocks noChangeArrowheads="1" noChangeShapeType="1" noTextEdit="1"/>
          </p:cNvSpPr>
          <p:nvPr/>
        </p:nvSpPr>
        <p:spPr bwMode="auto">
          <a:xfrm>
            <a:off x="9296399" y="-13855"/>
            <a:ext cx="1219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152400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524000" y="4876800"/>
            <a:ext cx="8534400" cy="1981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46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73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46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WordArt 15"/>
          <p:cNvSpPr>
            <a:spLocks noChangeArrowheads="1" noChangeShapeType="1" noTextEdit="1"/>
          </p:cNvSpPr>
          <p:nvPr/>
        </p:nvSpPr>
        <p:spPr bwMode="auto">
          <a:xfrm>
            <a:off x="8686801" y="4876800"/>
            <a:ext cx="1219199" cy="186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4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8" name="WordArt 14"/>
          <p:cNvSpPr>
            <a:spLocks noChangeArrowheads="1" noChangeShapeType="1" noTextEdit="1"/>
          </p:cNvSpPr>
          <p:nvPr/>
        </p:nvSpPr>
        <p:spPr bwMode="auto">
          <a:xfrm>
            <a:off x="4890654" y="152400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7074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4514 -0.54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27587 -0.6111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111 L 0.33333 -0.622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842 -0.644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-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118 -0.333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2847 -0.322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618 -0.333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42222 L 3.33333E-6 -1.1111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87 -0.61112 L 0.00087 4.44444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3 -0.62223 L 0.00833 4.44444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2 -0.64445 L 0.0092 4.44444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33334 L 0.00347 -0.011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47 -0.32223 L 0.00347 -0.0111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 -0.33334 L -0.00486 4.44444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 animBg="1"/>
      <p:bldP spid="87053" grpId="1" animBg="1"/>
      <p:bldP spid="87054" grpId="0"/>
      <p:bldP spid="87054" grpId="1"/>
      <p:bldP spid="37" grpId="0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B69F-7A48-4278-97DF-A0A3389DDD02}" type="slidenum">
              <a:rPr lang="en-US"/>
              <a:pPr/>
              <a:t>12</a:t>
            </a:fld>
            <a:endParaRPr lang="en-US"/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5108863" y="304800"/>
            <a:ext cx="5569528" cy="457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1524000" y="723900"/>
            <a:ext cx="3200401" cy="3276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WordArt 13"/>
          <p:cNvSpPr>
            <a:spLocks noChangeArrowheads="1" noChangeShapeType="1" noTextEdit="1"/>
          </p:cNvSpPr>
          <p:nvPr/>
        </p:nvSpPr>
        <p:spPr bwMode="auto">
          <a:xfrm>
            <a:off x="3380508" y="180109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7054" name="WordArt 14"/>
          <p:cNvSpPr>
            <a:spLocks noChangeArrowheads="1" noChangeShapeType="1" noTextEdit="1"/>
          </p:cNvSpPr>
          <p:nvPr/>
        </p:nvSpPr>
        <p:spPr bwMode="auto">
          <a:xfrm>
            <a:off x="9067800" y="0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152400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524000" y="4876800"/>
            <a:ext cx="8534400" cy="1981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46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73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46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WordArt 15"/>
          <p:cNvSpPr>
            <a:spLocks noChangeArrowheads="1" noChangeShapeType="1" noTextEdit="1"/>
          </p:cNvSpPr>
          <p:nvPr/>
        </p:nvSpPr>
        <p:spPr bwMode="auto">
          <a:xfrm>
            <a:off x="8686801" y="4876800"/>
            <a:ext cx="1219199" cy="186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4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8" name="WordArt 14"/>
          <p:cNvSpPr>
            <a:spLocks noChangeArrowheads="1" noChangeShapeType="1" noTextEdit="1"/>
          </p:cNvSpPr>
          <p:nvPr/>
        </p:nvSpPr>
        <p:spPr bwMode="auto">
          <a:xfrm>
            <a:off x="5257800" y="221673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99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9" name="WordArt 14"/>
          <p:cNvSpPr>
            <a:spLocks noChangeArrowheads="1" noChangeShapeType="1" noTextEdit="1"/>
          </p:cNvSpPr>
          <p:nvPr/>
        </p:nvSpPr>
        <p:spPr bwMode="auto">
          <a:xfrm>
            <a:off x="5257800" y="221673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302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2014 -0.45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666 -0.44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5 -0.555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4253 -0.611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-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347 -0.3444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9514 -0.28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618 -0.3111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9 -0.44445 L -4.44444E-6 4.44444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44445 L -0.00746 4.44444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57778 L 5.55112E-17 4.44444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53 -0.61112 L 0.00087 -0.0111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34445 L -0.00486 -0.0111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-0.28888 L 1.11022E-16 -4.44444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-0.32223 L 3.33333E-6 4.44444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/>
      <p:bldP spid="87053" grpId="1"/>
      <p:bldP spid="87054" grpId="0"/>
      <p:bldP spid="87054" grpId="1"/>
      <p:bldP spid="37" grpId="0"/>
      <p:bldP spid="18" grpId="0" animBg="1"/>
      <p:bldP spid="18" grpId="1" animBg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B69F-7A48-4278-97DF-A0A3389DDD02}" type="slidenum">
              <a:rPr lang="en-US"/>
              <a:pPr/>
              <a:t>13</a:t>
            </a:fld>
            <a:endParaRPr lang="en-US"/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5410200" y="152400"/>
            <a:ext cx="5257800" cy="472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1524000" y="723900"/>
            <a:ext cx="3886200" cy="4000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WordArt 13"/>
          <p:cNvSpPr>
            <a:spLocks noChangeArrowheads="1" noChangeShapeType="1" noTextEdit="1"/>
          </p:cNvSpPr>
          <p:nvPr/>
        </p:nvSpPr>
        <p:spPr bwMode="auto">
          <a:xfrm>
            <a:off x="3380508" y="394854"/>
            <a:ext cx="1063337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7054" name="WordArt 14"/>
          <p:cNvSpPr>
            <a:spLocks noChangeArrowheads="1" noChangeShapeType="1" noTextEdit="1"/>
          </p:cNvSpPr>
          <p:nvPr/>
        </p:nvSpPr>
        <p:spPr bwMode="auto">
          <a:xfrm>
            <a:off x="8991600" y="381000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152400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524000" y="4876800"/>
            <a:ext cx="8534400" cy="1981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46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73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46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WordArt 15"/>
          <p:cNvSpPr>
            <a:spLocks noChangeArrowheads="1" noChangeShapeType="1" noTextEdit="1"/>
          </p:cNvSpPr>
          <p:nvPr/>
        </p:nvSpPr>
        <p:spPr bwMode="auto">
          <a:xfrm>
            <a:off x="8686801" y="4876800"/>
            <a:ext cx="1219199" cy="186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4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8" name="WordArt 14"/>
          <p:cNvSpPr>
            <a:spLocks noChangeArrowheads="1" noChangeShapeType="1" noTextEdit="1"/>
          </p:cNvSpPr>
          <p:nvPr/>
        </p:nvSpPr>
        <p:spPr bwMode="auto">
          <a:xfrm>
            <a:off x="5257800" y="533400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302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1181 -0.44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0746 -0.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833 -0.377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16753 -0.566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868 -0.566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7847 -0.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368 -0.3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44445 L 0.01666 -0.0111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-0.4 L 0.00087 4.44444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4 L 3.33333E-6 -2.22222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53 -0.56667 L 1.38889E-6 -0.0111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8 -0.56667 L 2.22222E-6 4.44444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28889 L -3.33333E-6 -3.33333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35556 L 3.33333E-6 4.44444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/>
      <p:bldP spid="87053" grpId="1"/>
      <p:bldP spid="87054" grpId="0"/>
      <p:bldP spid="87054" grpId="1"/>
      <p:bldP spid="37" grpId="0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F55-52AB-4BB0-B54B-8989F1BD496D}" type="datetime1">
              <a:rPr lang="en-US"/>
              <a:pPr/>
              <a:t>12/1/2025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6F90-745A-418A-971F-88CD60A9A55C}" type="slidenum">
              <a:rPr lang="en-US"/>
              <a:pPr/>
              <a:t>14</a:t>
            </a:fld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524000" y="0"/>
            <a:ext cx="1447800" cy="1828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276600" y="228600"/>
            <a:ext cx="7391400" cy="1905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524000" y="2438400"/>
            <a:ext cx="2667000" cy="1828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524000" y="4800600"/>
            <a:ext cx="3657600" cy="1828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876800" y="2362200"/>
            <a:ext cx="5791200" cy="1905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389996" y="4740851"/>
            <a:ext cx="5049404" cy="1905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1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8848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843" y="495301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884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41" y="478848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96" y="503093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503093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29" y="2588203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029" y="2588202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68" y="262709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12448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854" y="2612448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87" y="2702503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12" y="2726748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87" y="5081156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05" y="5105401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80" y="506556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86" y="505950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99" y="5105401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52" y="506556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93" y="5099196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WordArt 13"/>
          <p:cNvSpPr>
            <a:spLocks noChangeArrowheads="1" noChangeShapeType="1" noTextEdit="1"/>
          </p:cNvSpPr>
          <p:nvPr/>
        </p:nvSpPr>
        <p:spPr bwMode="auto">
          <a:xfrm>
            <a:off x="2378653" y="228600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41" name="WordArt 13"/>
          <p:cNvSpPr>
            <a:spLocks noChangeArrowheads="1" noChangeShapeType="1" noTextEdit="1"/>
          </p:cNvSpPr>
          <p:nvPr/>
        </p:nvSpPr>
        <p:spPr bwMode="auto">
          <a:xfrm>
            <a:off x="9487404" y="367145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3" name="WordArt 13"/>
          <p:cNvSpPr>
            <a:spLocks noChangeArrowheads="1" noChangeShapeType="1" noTextEdit="1"/>
          </p:cNvSpPr>
          <p:nvPr/>
        </p:nvSpPr>
        <p:spPr bwMode="auto">
          <a:xfrm>
            <a:off x="3399847" y="2728480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4" name="WordArt 13"/>
          <p:cNvSpPr>
            <a:spLocks noChangeArrowheads="1" noChangeShapeType="1" noTextEdit="1"/>
          </p:cNvSpPr>
          <p:nvPr/>
        </p:nvSpPr>
        <p:spPr bwMode="auto">
          <a:xfrm>
            <a:off x="9570027" y="2614180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5" name="WordArt 13"/>
          <p:cNvSpPr>
            <a:spLocks noChangeArrowheads="1" noChangeShapeType="1" noTextEdit="1"/>
          </p:cNvSpPr>
          <p:nvPr/>
        </p:nvSpPr>
        <p:spPr bwMode="auto">
          <a:xfrm>
            <a:off x="4311866" y="5113049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6" name="WordArt 13"/>
          <p:cNvSpPr>
            <a:spLocks noChangeArrowheads="1" noChangeShapeType="1" noTextEdit="1"/>
          </p:cNvSpPr>
          <p:nvPr/>
        </p:nvSpPr>
        <p:spPr bwMode="auto">
          <a:xfrm>
            <a:off x="9372600" y="5126903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68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63" grpId="0" animBg="1"/>
      <p:bldP spid="64" grpId="0" animBg="1"/>
      <p:bldP spid="65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6990-1B3A-42B8-81F5-219E1449C667}" type="datetime1">
              <a:rPr lang="en-US"/>
              <a:pPr/>
              <a:t>12/1/2025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A1AF-5691-4D54-851E-2F97535D3E64}" type="slidenum">
              <a:rPr lang="en-US"/>
              <a:pPr/>
              <a:t>15</a:t>
            </a:fld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038601" y="2590800"/>
            <a:ext cx="4640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5400" b="1">
                <a:solidFill>
                  <a:srgbClr val="0000FF"/>
                </a:solidFill>
                <a:latin typeface=".VnTime" pitchFamily="34" charset="0"/>
              </a:rPr>
              <a:t>  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905000" y="1600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endParaRPr lang="vi-VN" sz="24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379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663700" y="2438400"/>
            <a:ext cx="861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MỞ RỘNG CHO BÉ</a:t>
            </a:r>
          </a:p>
        </p:txBody>
      </p:sp>
    </p:spTree>
    <p:extLst>
      <p:ext uri="{BB962C8B-B14F-4D97-AF65-F5344CB8AC3E}">
        <p14:creationId xmlns:p14="http://schemas.microsoft.com/office/powerpoint/2010/main" val="3865877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04B4-A689-4F85-B95D-FFCAEF5740EB}" type="datetime1">
              <a:rPr lang="en-US"/>
              <a:pPr/>
              <a:t>12/1/2025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E104-8D6B-42D2-AB6F-B23B139330EE}" type="slidenum">
              <a:rPr lang="en-US"/>
              <a:pPr/>
              <a:t>16</a:t>
            </a:fld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524000" y="0"/>
            <a:ext cx="3429000" cy="4038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8382000" y="5213838"/>
            <a:ext cx="1066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16453" name="Group 69"/>
          <p:cNvGrpSpPr>
            <a:grpSpLocks/>
          </p:cNvGrpSpPr>
          <p:nvPr/>
        </p:nvGrpSpPr>
        <p:grpSpPr bwMode="auto">
          <a:xfrm>
            <a:off x="2719389" y="685801"/>
            <a:ext cx="1038225" cy="3019425"/>
            <a:chOff x="609" y="480"/>
            <a:chExt cx="654" cy="1902"/>
          </a:xfrm>
        </p:grpSpPr>
        <p:sp>
          <p:nvSpPr>
            <p:cNvPr id="1639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664" y="1518"/>
              <a:ext cx="543" cy="8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1</a:t>
              </a:r>
            </a:p>
          </p:txBody>
        </p:sp>
        <p:pic>
          <p:nvPicPr>
            <p:cNvPr id="16430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" y="480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66" name="Group 82"/>
          <p:cNvGrpSpPr>
            <a:grpSpLocks/>
          </p:cNvGrpSpPr>
          <p:nvPr/>
        </p:nvGrpSpPr>
        <p:grpSpPr bwMode="auto">
          <a:xfrm>
            <a:off x="4291012" y="2819400"/>
            <a:ext cx="3429000" cy="4038600"/>
            <a:chOff x="1824" y="1776"/>
            <a:chExt cx="2160" cy="2544"/>
          </a:xfrm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>
              <a:off x="1824" y="1776"/>
              <a:ext cx="2160" cy="2544"/>
            </a:xfrm>
            <a:prstGeom prst="octagon">
              <a:avLst>
                <a:gd name="adj" fmla="val 29287"/>
              </a:avLst>
            </a:prstGeom>
            <a:solidFill>
              <a:srgbClr val="3366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568" y="3408"/>
              <a:ext cx="720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3399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2</a:t>
              </a:r>
            </a:p>
          </p:txBody>
        </p:sp>
        <p:pic>
          <p:nvPicPr>
            <p:cNvPr id="16433" name="Picture 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" y="2444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34" name="Picture 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" y="2444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69" name="Group 85"/>
          <p:cNvGrpSpPr>
            <a:grpSpLocks/>
          </p:cNvGrpSpPr>
          <p:nvPr/>
        </p:nvGrpSpPr>
        <p:grpSpPr bwMode="auto">
          <a:xfrm>
            <a:off x="7148512" y="-38100"/>
            <a:ext cx="3429000" cy="4779963"/>
            <a:chOff x="3600" y="0"/>
            <a:chExt cx="2160" cy="3011"/>
          </a:xfrm>
        </p:grpSpPr>
        <p:sp>
          <p:nvSpPr>
            <p:cNvPr id="16470" name="AutoShape 86"/>
            <p:cNvSpPr>
              <a:spLocks noChangeArrowheads="1"/>
            </p:cNvSpPr>
            <p:nvPr/>
          </p:nvSpPr>
          <p:spPr bwMode="auto">
            <a:xfrm>
              <a:off x="3600" y="0"/>
              <a:ext cx="2160" cy="2544"/>
            </a:xfrm>
            <a:prstGeom prst="octagon">
              <a:avLst>
                <a:gd name="adj" fmla="val 29287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1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4383" y="2195"/>
              <a:ext cx="672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4</a:t>
              </a:r>
            </a:p>
          </p:txBody>
        </p:sp>
        <p:pic>
          <p:nvPicPr>
            <p:cNvPr id="16472" name="Picture 8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" y="234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73" name="Picture 8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234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1666875"/>
            <a:ext cx="10382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666875"/>
            <a:ext cx="10382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7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BE56-C777-4EE1-A396-4CA634C6C641}" type="slidenum">
              <a:rPr lang="en-US"/>
              <a:pPr/>
              <a:t>17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09A113B-2D89-4491-B373-784550AF7938}" type="datetime1">
              <a:rPr lang="en-US"/>
              <a:pPr/>
              <a:t>12/1/2025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828800" y="228600"/>
            <a:ext cx="8153400" cy="4267200"/>
          </a:xfrm>
          <a:prstGeom prst="cloudCallout">
            <a:avLst>
              <a:gd name="adj1" fmla="val -16898"/>
              <a:gd name="adj2" fmla="val 8667"/>
            </a:avLst>
          </a:prstGeom>
          <a:gradFill rotWithShape="1">
            <a:gsLst>
              <a:gs pos="0">
                <a:srgbClr val="FEE7F2"/>
              </a:gs>
              <a:gs pos="8999">
                <a:srgbClr val="FBD49C"/>
              </a:gs>
              <a:gs pos="19500">
                <a:srgbClr val="FBA97D"/>
              </a:gs>
              <a:gs pos="32000">
                <a:srgbClr val="FAC77D"/>
              </a:gs>
              <a:gs pos="41001">
                <a:srgbClr val="FEE7F2"/>
              </a:gs>
              <a:gs pos="50000">
                <a:srgbClr val="FBEAC7"/>
              </a:gs>
              <a:gs pos="59000">
                <a:srgbClr val="FEE7F2"/>
              </a:gs>
              <a:gs pos="68000">
                <a:srgbClr val="FAC77D"/>
              </a:gs>
              <a:gs pos="80500">
                <a:srgbClr val="FBA97D"/>
              </a:gs>
              <a:gs pos="91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810000" y="1"/>
            <a:ext cx="3962400" cy="3382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1524000" y="3048000"/>
            <a:ext cx="3124200" cy="3124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21" name="Group 61"/>
          <p:cNvGrpSpPr>
            <a:grpSpLocks/>
          </p:cNvGrpSpPr>
          <p:nvPr/>
        </p:nvGrpSpPr>
        <p:grpSpPr bwMode="auto">
          <a:xfrm>
            <a:off x="5957888" y="3048001"/>
            <a:ext cx="4710112" cy="3611563"/>
            <a:chOff x="4416" y="2256"/>
            <a:chExt cx="1344" cy="2064"/>
          </a:xfrm>
        </p:grpSpPr>
        <p:grpSp>
          <p:nvGrpSpPr>
            <p:cNvPr id="15420" name="Group 60"/>
            <p:cNvGrpSpPr>
              <a:grpSpLocks/>
            </p:cNvGrpSpPr>
            <p:nvPr/>
          </p:nvGrpSpPr>
          <p:grpSpPr bwMode="auto">
            <a:xfrm>
              <a:off x="4416" y="2256"/>
              <a:ext cx="1344" cy="2064"/>
              <a:chOff x="4416" y="2256"/>
              <a:chExt cx="1344" cy="2064"/>
            </a:xfrm>
          </p:grpSpPr>
          <p:sp>
            <p:nvSpPr>
              <p:cNvPr id="15363" name="Oval 3"/>
              <p:cNvSpPr>
                <a:spLocks noChangeArrowheads="1"/>
              </p:cNvSpPr>
              <p:nvPr/>
            </p:nvSpPr>
            <p:spPr bwMode="auto">
              <a:xfrm>
                <a:off x="4416" y="2256"/>
                <a:ext cx="1344" cy="194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44" y="3408"/>
                <a:ext cx="432" cy="9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endPara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endParaRPr>
              </a:p>
            </p:txBody>
          </p:sp>
        </p:grpSp>
        <p:pic>
          <p:nvPicPr>
            <p:cNvPr id="15396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" y="2909"/>
              <a:ext cx="314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19" name="Group 59"/>
          <p:cNvGrpSpPr>
            <a:grpSpLocks/>
          </p:cNvGrpSpPr>
          <p:nvPr/>
        </p:nvGrpSpPr>
        <p:grpSpPr bwMode="auto">
          <a:xfrm>
            <a:off x="1852612" y="685434"/>
            <a:ext cx="5143500" cy="5919788"/>
            <a:chOff x="207" y="417"/>
            <a:chExt cx="3240" cy="3729"/>
          </a:xfrm>
        </p:grpSpPr>
        <p:sp>
          <p:nvSpPr>
            <p:cNvPr id="1537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720" y="3378"/>
              <a:ext cx="57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2</a:t>
              </a:r>
            </a:p>
          </p:txBody>
        </p:sp>
        <p:grpSp>
          <p:nvGrpSpPr>
            <p:cNvPr id="15418" name="Group 58"/>
            <p:cNvGrpSpPr>
              <a:grpSpLocks/>
            </p:cNvGrpSpPr>
            <p:nvPr/>
          </p:nvGrpSpPr>
          <p:grpSpPr bwMode="auto">
            <a:xfrm>
              <a:off x="2034" y="417"/>
              <a:ext cx="1413" cy="1920"/>
              <a:chOff x="2034" y="417"/>
              <a:chExt cx="1413" cy="1920"/>
            </a:xfrm>
          </p:grpSpPr>
          <p:sp>
            <p:nvSpPr>
              <p:cNvPr id="15375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0" y="1398"/>
                <a:ext cx="624" cy="9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2</a:t>
                </a:r>
              </a:p>
            </p:txBody>
          </p:sp>
          <p:pic>
            <p:nvPicPr>
              <p:cNvPr id="15398" name="Picture 3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417"/>
                <a:ext cx="654" cy="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99" name="Picture 3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" y="417"/>
                <a:ext cx="654" cy="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40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" y="2469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01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" y="2469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196741"/>
            <a:ext cx="1144417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84" y="4191002"/>
            <a:ext cx="1144417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15"/>
          <p:cNvSpPr>
            <a:spLocks noChangeArrowheads="1" noChangeShapeType="1" noTextEdit="1"/>
          </p:cNvSpPr>
          <p:nvPr/>
        </p:nvSpPr>
        <p:spPr bwMode="auto">
          <a:xfrm>
            <a:off x="8286750" y="5385900"/>
            <a:ext cx="741533" cy="12698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81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F7E6-A583-4876-8C01-A3F348F47F65}" type="datetime1">
              <a:rPr lang="en-US"/>
              <a:pPr/>
              <a:t>12/1/2025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8E9F-38D9-47B4-B255-B631EAAC712C}" type="slidenum">
              <a:rPr lang="en-US"/>
              <a:pPr/>
              <a:t>18</a:t>
            </a:fld>
            <a:endParaRPr lang="en-US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24" name="Picture 4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2209800" y="1676401"/>
            <a:ext cx="7581900" cy="20859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III: Về đích</a:t>
            </a:r>
            <a:endParaRPr lang="en-US" sz="54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0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Various Artists - Mot Con V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05800" y="6553200"/>
            <a:ext cx="304800" cy="3048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7583C9-46EF-4550-B823-3EBCF84579DE}" type="datetime1">
              <a:rPr lang="vi-VN"/>
              <a:pPr>
                <a:defRPr/>
              </a:pPr>
              <a:t>01/12/2025</a:t>
            </a:fld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0"/>
            <a:ext cx="123444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1905000" y="2825234"/>
            <a:ext cx="1828800" cy="369332"/>
          </a:xfrm>
          <a:prstGeom prst="rightArrowCallout">
            <a:avLst>
              <a:gd name="adj1" fmla="val 53991"/>
              <a:gd name="adj2" fmla="val 45229"/>
              <a:gd name="adj3" fmla="val 18750"/>
              <a:gd name="adj4" fmla="val 66667"/>
            </a:avLst>
          </a:prstGeom>
          <a:solidFill>
            <a:srgbClr val="FF0066"/>
          </a:solidFill>
          <a:ln w="9525" algn="ctr">
            <a:solidFill>
              <a:srgbClr val="3333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1905000" y="1905000"/>
            <a:ext cx="121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/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1" name="WordArt 7"/>
          <p:cNvSpPr>
            <a:spLocks noChangeArrowheads="1" noChangeShapeType="1" noTextEdit="1"/>
          </p:cNvSpPr>
          <p:nvPr/>
        </p:nvSpPr>
        <p:spPr bwMode="auto">
          <a:xfrm>
            <a:off x="4267200" y="1676400"/>
            <a:ext cx="3810000" cy="289560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/>
            <a:r>
              <a:rPr lang="en-US" sz="3600" b="1" kern="1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Tách nhanh </a:t>
            </a:r>
          </a:p>
          <a:p>
            <a:pPr algn="ctr"/>
            <a:r>
              <a:rPr lang="en-US" sz="3600" b="1" kern="1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gộp đúng</a:t>
            </a:r>
            <a:endParaRPr lang="en-US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1828800" y="533401"/>
            <a:ext cx="2209800" cy="847725"/>
            <a:chOff x="2350" y="1008"/>
            <a:chExt cx="1826" cy="534"/>
          </a:xfrm>
        </p:grpSpPr>
        <p:pic>
          <p:nvPicPr>
            <p:cNvPr id="15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5029200" y="838201"/>
            <a:ext cx="2209800" cy="847725"/>
            <a:chOff x="2350" y="1008"/>
            <a:chExt cx="1826" cy="534"/>
          </a:xfrm>
        </p:grpSpPr>
        <p:pic>
          <p:nvPicPr>
            <p:cNvPr id="20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 7"/>
          <p:cNvGrpSpPr>
            <a:grpSpLocks/>
          </p:cNvGrpSpPr>
          <p:nvPr/>
        </p:nvGrpSpPr>
        <p:grpSpPr bwMode="auto">
          <a:xfrm>
            <a:off x="1981200" y="2286001"/>
            <a:ext cx="2209800" cy="847725"/>
            <a:chOff x="2350" y="1008"/>
            <a:chExt cx="1826" cy="534"/>
          </a:xfrm>
        </p:grpSpPr>
        <p:pic>
          <p:nvPicPr>
            <p:cNvPr id="45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4" name="Group 7"/>
          <p:cNvGrpSpPr>
            <a:grpSpLocks/>
          </p:cNvGrpSpPr>
          <p:nvPr/>
        </p:nvGrpSpPr>
        <p:grpSpPr bwMode="auto">
          <a:xfrm>
            <a:off x="1828800" y="3962401"/>
            <a:ext cx="2209800" cy="847725"/>
            <a:chOff x="2350" y="1008"/>
            <a:chExt cx="1826" cy="534"/>
          </a:xfrm>
        </p:grpSpPr>
        <p:pic>
          <p:nvPicPr>
            <p:cNvPr id="75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9" name="Group 7"/>
          <p:cNvGrpSpPr>
            <a:grpSpLocks/>
          </p:cNvGrpSpPr>
          <p:nvPr/>
        </p:nvGrpSpPr>
        <p:grpSpPr bwMode="auto">
          <a:xfrm>
            <a:off x="4953000" y="5181601"/>
            <a:ext cx="2209800" cy="847725"/>
            <a:chOff x="2350" y="1008"/>
            <a:chExt cx="1826" cy="534"/>
          </a:xfrm>
        </p:grpSpPr>
        <p:pic>
          <p:nvPicPr>
            <p:cNvPr id="80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7"/>
          <p:cNvGrpSpPr>
            <a:grpSpLocks/>
          </p:cNvGrpSpPr>
          <p:nvPr/>
        </p:nvGrpSpPr>
        <p:grpSpPr bwMode="auto">
          <a:xfrm>
            <a:off x="1981200" y="2514601"/>
            <a:ext cx="2209800" cy="847725"/>
            <a:chOff x="2350" y="1008"/>
            <a:chExt cx="1826" cy="534"/>
          </a:xfrm>
        </p:grpSpPr>
        <p:pic>
          <p:nvPicPr>
            <p:cNvPr id="90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0" name="Picture 22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762001"/>
            <a:ext cx="914400" cy="893763"/>
          </a:xfrm>
          <a:prstGeom prst="rect">
            <a:avLst/>
          </a:prstGeom>
          <a:noFill/>
        </p:spPr>
      </p:pic>
      <p:pic>
        <p:nvPicPr>
          <p:cNvPr id="112" name="Picture 22" descr="Firewr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838201"/>
            <a:ext cx="914400" cy="893763"/>
          </a:xfrm>
          <a:prstGeom prst="rect">
            <a:avLst/>
          </a:prstGeom>
          <a:noFill/>
        </p:spPr>
      </p:pic>
      <p:pic>
        <p:nvPicPr>
          <p:cNvPr id="115" name="Picture 41" descr="003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1" y="762000"/>
            <a:ext cx="1187395" cy="1219200"/>
          </a:xfrm>
          <a:prstGeom prst="rect">
            <a:avLst/>
          </a:prstGeom>
          <a:noFill/>
        </p:spPr>
      </p:pic>
      <p:grpSp>
        <p:nvGrpSpPr>
          <p:cNvPr id="111" name="Group 7"/>
          <p:cNvGrpSpPr>
            <a:grpSpLocks/>
          </p:cNvGrpSpPr>
          <p:nvPr/>
        </p:nvGrpSpPr>
        <p:grpSpPr bwMode="auto">
          <a:xfrm>
            <a:off x="4572000" y="2057401"/>
            <a:ext cx="2209800" cy="847725"/>
            <a:chOff x="2350" y="1008"/>
            <a:chExt cx="1826" cy="534"/>
          </a:xfrm>
        </p:grpSpPr>
        <p:pic>
          <p:nvPicPr>
            <p:cNvPr id="116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0" name="Group 7"/>
          <p:cNvGrpSpPr>
            <a:grpSpLocks/>
          </p:cNvGrpSpPr>
          <p:nvPr/>
        </p:nvGrpSpPr>
        <p:grpSpPr bwMode="auto">
          <a:xfrm>
            <a:off x="6019800" y="3505201"/>
            <a:ext cx="2209800" cy="847725"/>
            <a:chOff x="2350" y="1008"/>
            <a:chExt cx="1826" cy="534"/>
          </a:xfrm>
        </p:grpSpPr>
        <p:pic>
          <p:nvPicPr>
            <p:cNvPr id="121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42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76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3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</p:childTnLst>
        </p:cTn>
      </p:par>
    </p:tnLst>
    <p:bldLst>
      <p:bldP spid="83981" grpId="0" build="allAtOnce"/>
      <p:bldP spid="983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C599-6D8F-4CA3-9E0C-39175E61BB57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 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3581400" y="14478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2667000" y="3200401"/>
            <a:ext cx="7239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3200" b="1">
              <a:solidFill>
                <a:srgbClr val="0000CC"/>
              </a:solidFill>
            </a:endParaRPr>
          </a:p>
          <a:p>
            <a:pPr eaLnBrk="1" hangingPunct="1"/>
            <a:r>
              <a:rPr lang="en-US" sz="24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743200" y="457201"/>
            <a:ext cx="6858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sz="2000" b="1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19489" name="WordArt 33"/>
          <p:cNvSpPr>
            <a:spLocks noChangeArrowheads="1" noChangeShapeType="1" noTextEdit="1"/>
          </p:cNvSpPr>
          <p:nvPr/>
        </p:nvSpPr>
        <p:spPr bwMode="auto">
          <a:xfrm>
            <a:off x="2286000" y="1342080"/>
            <a:ext cx="7153275" cy="3695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Chương trình 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 toán học thông thái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725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9" grpId="0" animBg="1"/>
      <p:bldP spid="1948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Various Artists - Mot Con V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05800" y="6553200"/>
            <a:ext cx="304800" cy="3048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7583C9-46EF-4550-B823-3EBCF84579DE}" type="datetime1">
              <a:rPr lang="vi-VN"/>
              <a:pPr>
                <a:defRPr/>
              </a:pPr>
              <a:t>01/12/2025</a:t>
            </a:fld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92" y="76201"/>
            <a:ext cx="12192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1905000" y="2825234"/>
            <a:ext cx="1828800" cy="369332"/>
          </a:xfrm>
          <a:prstGeom prst="rightArrowCallout">
            <a:avLst>
              <a:gd name="adj1" fmla="val 53991"/>
              <a:gd name="adj2" fmla="val 45229"/>
              <a:gd name="adj3" fmla="val 18750"/>
              <a:gd name="adj4" fmla="val 66667"/>
            </a:avLst>
          </a:prstGeom>
          <a:solidFill>
            <a:srgbClr val="FF0066"/>
          </a:solidFill>
          <a:ln w="9525" algn="ctr">
            <a:solidFill>
              <a:srgbClr val="3333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1905000" y="1905000"/>
            <a:ext cx="121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/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1" name="WordArt 7"/>
          <p:cNvSpPr>
            <a:spLocks noChangeArrowheads="1" noChangeShapeType="1" noTextEdit="1"/>
          </p:cNvSpPr>
          <p:nvPr/>
        </p:nvSpPr>
        <p:spPr bwMode="auto">
          <a:xfrm>
            <a:off x="4487233" y="1676401"/>
            <a:ext cx="3810000" cy="289560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/>
            <a:r>
              <a:rPr lang="en-US" sz="36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Nhà</a:t>
            </a:r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toán</a:t>
            </a:r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thông</a:t>
            </a:r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minh</a:t>
            </a:r>
            <a:endParaRPr lang="en-US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1828800" y="533401"/>
            <a:ext cx="2209800" cy="847725"/>
            <a:chOff x="2350" y="1008"/>
            <a:chExt cx="1826" cy="534"/>
          </a:xfrm>
        </p:grpSpPr>
        <p:pic>
          <p:nvPicPr>
            <p:cNvPr id="15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5029200" y="838201"/>
            <a:ext cx="2209800" cy="847725"/>
            <a:chOff x="2350" y="1008"/>
            <a:chExt cx="1826" cy="534"/>
          </a:xfrm>
        </p:grpSpPr>
        <p:pic>
          <p:nvPicPr>
            <p:cNvPr id="20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 7"/>
          <p:cNvGrpSpPr>
            <a:grpSpLocks/>
          </p:cNvGrpSpPr>
          <p:nvPr/>
        </p:nvGrpSpPr>
        <p:grpSpPr bwMode="auto">
          <a:xfrm>
            <a:off x="1981200" y="2286001"/>
            <a:ext cx="2209800" cy="847725"/>
            <a:chOff x="2350" y="1008"/>
            <a:chExt cx="1826" cy="534"/>
          </a:xfrm>
        </p:grpSpPr>
        <p:pic>
          <p:nvPicPr>
            <p:cNvPr id="45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4" name="Group 7"/>
          <p:cNvGrpSpPr>
            <a:grpSpLocks/>
          </p:cNvGrpSpPr>
          <p:nvPr/>
        </p:nvGrpSpPr>
        <p:grpSpPr bwMode="auto">
          <a:xfrm>
            <a:off x="1828800" y="3962401"/>
            <a:ext cx="2209800" cy="847725"/>
            <a:chOff x="2350" y="1008"/>
            <a:chExt cx="1826" cy="534"/>
          </a:xfrm>
        </p:grpSpPr>
        <p:pic>
          <p:nvPicPr>
            <p:cNvPr id="75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9" name="Group 7"/>
          <p:cNvGrpSpPr>
            <a:grpSpLocks/>
          </p:cNvGrpSpPr>
          <p:nvPr/>
        </p:nvGrpSpPr>
        <p:grpSpPr bwMode="auto">
          <a:xfrm>
            <a:off x="4953000" y="5181601"/>
            <a:ext cx="2209800" cy="847725"/>
            <a:chOff x="2350" y="1008"/>
            <a:chExt cx="1826" cy="534"/>
          </a:xfrm>
        </p:grpSpPr>
        <p:pic>
          <p:nvPicPr>
            <p:cNvPr id="80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7"/>
          <p:cNvGrpSpPr>
            <a:grpSpLocks/>
          </p:cNvGrpSpPr>
          <p:nvPr/>
        </p:nvGrpSpPr>
        <p:grpSpPr bwMode="auto">
          <a:xfrm>
            <a:off x="1981200" y="2514601"/>
            <a:ext cx="2209800" cy="847725"/>
            <a:chOff x="2350" y="1008"/>
            <a:chExt cx="1826" cy="534"/>
          </a:xfrm>
        </p:grpSpPr>
        <p:pic>
          <p:nvPicPr>
            <p:cNvPr id="90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1" name="Group 7"/>
          <p:cNvGrpSpPr>
            <a:grpSpLocks/>
          </p:cNvGrpSpPr>
          <p:nvPr/>
        </p:nvGrpSpPr>
        <p:grpSpPr bwMode="auto">
          <a:xfrm>
            <a:off x="4572000" y="2057401"/>
            <a:ext cx="2209800" cy="847725"/>
            <a:chOff x="2350" y="1008"/>
            <a:chExt cx="1826" cy="534"/>
          </a:xfrm>
        </p:grpSpPr>
        <p:pic>
          <p:nvPicPr>
            <p:cNvPr id="116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0" name="Group 7"/>
          <p:cNvGrpSpPr>
            <a:grpSpLocks/>
          </p:cNvGrpSpPr>
          <p:nvPr/>
        </p:nvGrpSpPr>
        <p:grpSpPr bwMode="auto">
          <a:xfrm>
            <a:off x="6019800" y="3505201"/>
            <a:ext cx="2209800" cy="847725"/>
            <a:chOff x="2350" y="1008"/>
            <a:chExt cx="1826" cy="534"/>
          </a:xfrm>
        </p:grpSpPr>
        <p:pic>
          <p:nvPicPr>
            <p:cNvPr id="121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1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1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42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76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3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</p:childTnLst>
        </p:cTn>
      </p:par>
    </p:tnLst>
    <p:bldLst>
      <p:bldP spid="83981" grpId="0" build="allAtOnce"/>
      <p:bldP spid="983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Be Khoe Be Ngoan - Be Bao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058400" y="6324600"/>
            <a:ext cx="304800" cy="304800"/>
          </a:xfrm>
          <a:prstGeom prst="rect">
            <a:avLst/>
          </a:prstGeom>
        </p:spPr>
      </p:pic>
      <p:sp>
        <p:nvSpPr>
          <p:cNvPr id="69641" name="WordArt 9"/>
          <p:cNvSpPr>
            <a:spLocks noChangeArrowheads="1" noChangeShapeType="1" noTextEdit="1"/>
          </p:cNvSpPr>
          <p:nvPr/>
        </p:nvSpPr>
        <p:spPr bwMode="auto">
          <a:xfrm>
            <a:off x="2971800" y="2895600"/>
            <a:ext cx="6477000" cy="74295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/>
            <a:r>
              <a:rPr lang="en-US" sz="20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XIN CHÂN THÀNH CẢM ƠN</a:t>
            </a:r>
          </a:p>
        </p:txBody>
      </p:sp>
      <p:pic>
        <p:nvPicPr>
          <p:cNvPr id="46" name="Picture 24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1" y="533400"/>
            <a:ext cx="1524003" cy="762000"/>
          </a:xfrm>
          <a:prstGeom prst="rect">
            <a:avLst/>
          </a:prstGeom>
          <a:noFill/>
        </p:spPr>
      </p:pic>
      <p:pic>
        <p:nvPicPr>
          <p:cNvPr id="47" name="Picture 24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762000"/>
            <a:ext cx="1066802" cy="533400"/>
          </a:xfrm>
          <a:prstGeom prst="rect">
            <a:avLst/>
          </a:prstGeom>
          <a:noFill/>
        </p:spPr>
      </p:pic>
      <p:pic>
        <p:nvPicPr>
          <p:cNvPr id="50" name="Picture 24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33400"/>
            <a:ext cx="1066802" cy="533400"/>
          </a:xfrm>
          <a:prstGeom prst="rect">
            <a:avLst/>
          </a:prstGeom>
          <a:noFill/>
        </p:spPr>
      </p:pic>
      <p:pic>
        <p:nvPicPr>
          <p:cNvPr id="51" name="Picture 24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457200"/>
            <a:ext cx="1066802" cy="533400"/>
          </a:xfrm>
          <a:prstGeom prst="rect">
            <a:avLst/>
          </a:prstGeom>
          <a:noFill/>
        </p:spPr>
      </p:pic>
      <p:pic>
        <p:nvPicPr>
          <p:cNvPr id="52" name="Picture 24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85800"/>
            <a:ext cx="1066802" cy="533400"/>
          </a:xfrm>
          <a:prstGeom prst="rect">
            <a:avLst/>
          </a:prstGeom>
          <a:noFill/>
        </p:spPr>
      </p:pic>
      <p:pic>
        <p:nvPicPr>
          <p:cNvPr id="53" name="Picture 24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09600"/>
            <a:ext cx="1066802" cy="533400"/>
          </a:xfrm>
          <a:prstGeom prst="rect">
            <a:avLst/>
          </a:prstGeom>
          <a:noFill/>
        </p:spPr>
      </p:pic>
      <p:pic>
        <p:nvPicPr>
          <p:cNvPr id="54" name="Picture 24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81000"/>
            <a:ext cx="1066802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36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8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69641" grpId="0" animBg="1"/>
      <p:bldP spid="6964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3FBC-9387-4017-A12F-A09476D28327}" type="datetime1">
              <a:rPr lang="en-US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C0A3-0508-47B0-A675-BF9A172D5CB7}" type="slidenum">
              <a:rPr lang="en-US"/>
              <a:pPr/>
              <a:t>3</a:t>
            </a:fld>
            <a:endParaRPr lang="en-US"/>
          </a:p>
        </p:txBody>
      </p:sp>
      <p:pic>
        <p:nvPicPr>
          <p:cNvPr id="97284" name="Picture 4" descr="Picture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74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2971800" y="2133600"/>
            <a:ext cx="7391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1: Khởi động</a:t>
            </a:r>
          </a:p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2: Tài năng của bé</a:t>
            </a:r>
          </a:p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3: Về đích</a:t>
            </a:r>
          </a:p>
        </p:txBody>
      </p:sp>
    </p:spTree>
    <p:extLst>
      <p:ext uri="{BB962C8B-B14F-4D97-AF65-F5344CB8AC3E}">
        <p14:creationId xmlns:p14="http://schemas.microsoft.com/office/powerpoint/2010/main" val="32213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3FBC-9387-4017-A12F-A09476D28327}" type="datetime1">
              <a:rPr lang="en-US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C0A3-0508-47B0-A675-BF9A172D5CB7}" type="slidenum">
              <a:rPr lang="en-US"/>
              <a:pPr/>
              <a:t>4</a:t>
            </a:fld>
            <a:endParaRPr lang="en-US"/>
          </a:p>
        </p:txBody>
      </p:sp>
      <p:pic>
        <p:nvPicPr>
          <p:cNvPr id="97284" name="Picture 4" descr="Picture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74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2971800" y="28956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1:Khởi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188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951" y="839498"/>
            <a:ext cx="2857499" cy="2895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1600" b="1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5000" b="1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8648699" y="1720945"/>
            <a:ext cx="1717137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>
                <a:solidFill>
                  <a:schemeClr val="accent1"/>
                </a:solidFill>
                <a:latin typeface=".VnHelvetInsH" pitchFamily="34" charset="0"/>
              </a:rPr>
              <a:t>7</a:t>
            </a:r>
            <a:endParaRPr lang="en-US" sz="3600">
              <a:solidFill>
                <a:schemeClr val="accent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46" y="443346"/>
            <a:ext cx="180455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35778"/>
            <a:ext cx="2095499" cy="143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72" y="2235777"/>
            <a:ext cx="2216727" cy="143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235778"/>
            <a:ext cx="2095501" cy="143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6418"/>
            <a:ext cx="20574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418614"/>
            <a:ext cx="2085109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35" y="418615"/>
            <a:ext cx="2209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6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79" y="1159632"/>
            <a:ext cx="1115033" cy="9808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0" b="1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46" y="339438"/>
            <a:ext cx="10633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464" y="316382"/>
            <a:ext cx="1071410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886" y="339544"/>
            <a:ext cx="1143000" cy="9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36" y="333702"/>
            <a:ext cx="1036739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42" y="327964"/>
            <a:ext cx="1292629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2" y="339438"/>
            <a:ext cx="1066799" cy="99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390" y="288672"/>
            <a:ext cx="1066800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9467503" y="-152400"/>
            <a:ext cx="1717270" cy="1753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0" b="1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45" y="1524001"/>
            <a:ext cx="1166812" cy="9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31" y="1524001"/>
            <a:ext cx="1166812" cy="9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50" y="1504593"/>
            <a:ext cx="1166812" cy="9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62" y="1504594"/>
            <a:ext cx="1166812" cy="9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74" y="1504595"/>
            <a:ext cx="1166812" cy="9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61" y="1504597"/>
            <a:ext cx="1166812" cy="9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378" y="1504597"/>
            <a:ext cx="1166812" cy="9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4648201" y="3657600"/>
            <a:ext cx="1115033" cy="98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0" b="1">
                <a:solidFill>
                  <a:srgbClr val="FF0000"/>
                </a:solidFill>
                <a:latin typeface=".VnArial" pitchFamily="34" charset="0"/>
              </a:rPr>
              <a:t>=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8940773" y="3044537"/>
            <a:ext cx="1250154" cy="1226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400" b="1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69" y="3650673"/>
            <a:ext cx="152342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2" y="3657600"/>
            <a:ext cx="148946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7825741" y="3657600"/>
            <a:ext cx="1115033" cy="98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0" b="1">
                <a:solidFill>
                  <a:srgbClr val="FF0000"/>
                </a:solidFill>
                <a:latin typeface=".VnArial" pitchFamily="34" charset="0"/>
              </a:rPr>
              <a:t>=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9768622" y="1136078"/>
            <a:ext cx="1115033" cy="1709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0" b="1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2336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32" grpId="0"/>
      <p:bldP spid="33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298E-0897-4B76-8675-EE65FDBC7EC5}" type="datetime1">
              <a:rPr lang="en-US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C368-B02A-465C-ABE1-8C475F84E232}" type="slidenum">
              <a:rPr lang="en-US"/>
              <a:pPr/>
              <a:t>7</a:t>
            </a:fld>
            <a:endParaRPr lang="en-US"/>
          </a:p>
        </p:txBody>
      </p:sp>
      <p:pic>
        <p:nvPicPr>
          <p:cNvPr id="108546" name="Picture 2" descr="Picture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74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WordArt 3"/>
          <p:cNvSpPr>
            <a:spLocks noChangeArrowheads="1" noChangeShapeType="1" noTextEdit="1"/>
          </p:cNvSpPr>
          <p:nvPr/>
        </p:nvSpPr>
        <p:spPr bwMode="auto">
          <a:xfrm>
            <a:off x="2971800" y="28956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II: Tài Năng của bé</a:t>
            </a:r>
            <a:endParaRPr lang="en-US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02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27"/>
            <a:ext cx="9134764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43482" y="5410200"/>
            <a:ext cx="4495800" cy="98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ngọc trai</a:t>
            </a:r>
          </a:p>
        </p:txBody>
      </p:sp>
    </p:spTree>
    <p:extLst>
      <p:ext uri="{BB962C8B-B14F-4D97-AF65-F5344CB8AC3E}">
        <p14:creationId xmlns:p14="http://schemas.microsoft.com/office/powerpoint/2010/main" val="4845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26" y="0"/>
            <a:ext cx="91370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70964" y="5638800"/>
            <a:ext cx="3962400" cy="98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 mắm</a:t>
            </a:r>
          </a:p>
        </p:txBody>
      </p:sp>
    </p:spTree>
    <p:extLst>
      <p:ext uri="{BB962C8B-B14F-4D97-AF65-F5344CB8AC3E}">
        <p14:creationId xmlns:p14="http://schemas.microsoft.com/office/powerpoint/2010/main" val="11619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197</Words>
  <Application>Microsoft Office PowerPoint</Application>
  <PresentationFormat>Widescreen</PresentationFormat>
  <Paragraphs>99</Paragraphs>
  <Slides>21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.VnArial</vt:lpstr>
      <vt:lpstr>.VnHelvetInsH</vt:lpstr>
      <vt:lpstr>.VnTime</vt:lpstr>
      <vt:lpstr>Aharoni</vt:lpstr>
      <vt:lpstr>Arial</vt:lpstr>
      <vt:lpstr>Calibri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TUAN</dc:creator>
  <cp:lastModifiedBy>Administrator</cp:lastModifiedBy>
  <cp:revision>47</cp:revision>
  <dcterms:created xsi:type="dcterms:W3CDTF">2018-10-09T05:49:14Z</dcterms:created>
  <dcterms:modified xsi:type="dcterms:W3CDTF">2025-12-01T14:19:06Z</dcterms:modified>
</cp:coreProperties>
</file>