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handoutMasterIdLst>
    <p:handoutMasterId r:id="rId31"/>
  </p:handoutMasterIdLst>
  <p:sldIdLst>
    <p:sldId id="268" r:id="rId2"/>
    <p:sldId id="266" r:id="rId3"/>
    <p:sldId id="265" r:id="rId4"/>
    <p:sldId id="264" r:id="rId5"/>
    <p:sldId id="263" r:id="rId6"/>
    <p:sldId id="269" r:id="rId7"/>
    <p:sldId id="270" r:id="rId8"/>
    <p:sldId id="271" r:id="rId9"/>
    <p:sldId id="272" r:id="rId10"/>
    <p:sldId id="262" r:id="rId11"/>
    <p:sldId id="261" r:id="rId12"/>
    <p:sldId id="260" r:id="rId13"/>
    <p:sldId id="267" r:id="rId14"/>
    <p:sldId id="280" r:id="rId15"/>
    <p:sldId id="281" r:id="rId16"/>
    <p:sldId id="282" r:id="rId17"/>
    <p:sldId id="283" r:id="rId18"/>
    <p:sldId id="284" r:id="rId19"/>
    <p:sldId id="286" r:id="rId20"/>
    <p:sldId id="287" r:id="rId21"/>
    <p:sldId id="293" r:id="rId22"/>
    <p:sldId id="294" r:id="rId23"/>
    <p:sldId id="288" r:id="rId24"/>
    <p:sldId id="289" r:id="rId25"/>
    <p:sldId id="290" r:id="rId26"/>
    <p:sldId id="291" r:id="rId27"/>
    <p:sldId id="292" r:id="rId28"/>
    <p:sldId id="27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01" autoAdjust="0"/>
    <p:restoredTop sz="93935" autoAdjust="0"/>
  </p:normalViewPr>
  <p:slideViewPr>
    <p:cSldViewPr>
      <p:cViewPr varScale="1">
        <p:scale>
          <a:sx n="72" d="100"/>
          <a:sy n="72" d="100"/>
        </p:scale>
        <p:origin x="654" y="7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vi-VN"/>
          </a:p>
        </p:txBody>
      </p:sp>
      <p:sp>
        <p:nvSpPr>
          <p:cNvPr id="7270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vi-VN"/>
          </a:p>
        </p:txBody>
      </p:sp>
      <p:sp>
        <p:nvSpPr>
          <p:cNvPr id="7270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vi-VN"/>
          </a:p>
        </p:txBody>
      </p:sp>
      <p:sp>
        <p:nvSpPr>
          <p:cNvPr id="7270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00B1839-5A6E-46C5-B99C-EE7C10D2E4A3}" type="slidenum">
              <a:rPr lang="vi-VN"/>
              <a:pPr/>
              <a:t>‹#›</a:t>
            </a:fld>
            <a:endParaRPr lang="vi-VN"/>
          </a:p>
        </p:txBody>
      </p:sp>
    </p:spTree>
    <p:extLst>
      <p:ext uri="{BB962C8B-B14F-4D97-AF65-F5344CB8AC3E}">
        <p14:creationId xmlns:p14="http://schemas.microsoft.com/office/powerpoint/2010/main" val="2857546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BE05390-6D91-401F-9016-F5F6AEDDD804}" type="slidenum">
              <a:rPr lang="en-US"/>
              <a:pPr/>
              <a:t>‹#›</a:t>
            </a:fld>
            <a:endParaRPr lang="en-US"/>
          </a:p>
        </p:txBody>
      </p:sp>
    </p:spTree>
    <p:extLst>
      <p:ext uri="{BB962C8B-B14F-4D97-AF65-F5344CB8AC3E}">
        <p14:creationId xmlns:p14="http://schemas.microsoft.com/office/powerpoint/2010/main" val="1276059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214FE1-0E34-47C1-B15A-502E582B31DE}" type="slidenum">
              <a:rPr lang="en-US"/>
              <a:pPr/>
              <a:t>1</a:t>
            </a:fld>
            <a:endParaRPr lang="en-US"/>
          </a:p>
        </p:txBody>
      </p:sp>
      <p:sp>
        <p:nvSpPr>
          <p:cNvPr id="28674" name="Rectangle 2"/>
          <p:cNvSpPr>
            <a:spLocks noGrp="1" noRot="1" noChangeAspect="1" noChangeArrowheads="1" noTextEdit="1"/>
          </p:cNvSpPr>
          <p:nvPr>
            <p:ph type="sldImg"/>
          </p:nvPr>
        </p:nvSpPr>
        <p:spPr>
          <a:xfrm>
            <a:off x="381000" y="685800"/>
            <a:ext cx="6096000" cy="3429000"/>
          </a:xfrm>
          <a:ln/>
        </p:spPr>
      </p:sp>
      <p:sp>
        <p:nvSpPr>
          <p:cNvPr id="2867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685615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82CAC2-53FD-4800-AF27-D7D0533DB99D}" type="slidenum">
              <a:rPr lang="en-US"/>
              <a:pPr/>
              <a:t>10</a:t>
            </a:fld>
            <a:endParaRPr lang="en-US"/>
          </a:p>
        </p:txBody>
      </p:sp>
      <p:sp>
        <p:nvSpPr>
          <p:cNvPr id="16386" name="Rectangle 2"/>
          <p:cNvSpPr>
            <a:spLocks noGrp="1" noRot="1" noChangeAspect="1" noChangeArrowheads="1" noTextEdit="1"/>
          </p:cNvSpPr>
          <p:nvPr>
            <p:ph type="sldImg"/>
          </p:nvPr>
        </p:nvSpPr>
        <p:spPr>
          <a:xfrm>
            <a:off x="381000" y="685800"/>
            <a:ext cx="6096000" cy="3429000"/>
          </a:xfrm>
          <a:ln/>
        </p:spPr>
      </p:sp>
      <p:sp>
        <p:nvSpPr>
          <p:cNvPr id="1638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375248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0A1949-625E-4C08-B14C-4991F8D40F26}" type="slidenum">
              <a:rPr lang="en-US"/>
              <a:pPr/>
              <a:t>11</a:t>
            </a:fld>
            <a:endParaRPr lang="en-US"/>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796795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8E322-8F28-4ED3-AF16-94E4D00F8208}" type="slidenum">
              <a:rPr lang="en-US"/>
              <a:pPr/>
              <a:t>12</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326461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6CFAFB-A8D7-49E1-9224-06F6C87843F7}" type="slidenum">
              <a:rPr lang="en-US"/>
              <a:pPr/>
              <a:t>13</a:t>
            </a:fld>
            <a:endParaRPr lang="en-US"/>
          </a:p>
        </p:txBody>
      </p:sp>
      <p:sp>
        <p:nvSpPr>
          <p:cNvPr id="26626" name="Rectangle 2"/>
          <p:cNvSpPr>
            <a:spLocks noGrp="1" noRot="1" noChangeAspect="1" noChangeArrowheads="1" noTextEdit="1"/>
          </p:cNvSpPr>
          <p:nvPr>
            <p:ph type="sldImg"/>
          </p:nvPr>
        </p:nvSpPr>
        <p:spPr>
          <a:xfrm>
            <a:off x="381000" y="685800"/>
            <a:ext cx="6096000" cy="3429000"/>
          </a:xfrm>
          <a:ln/>
        </p:spPr>
      </p:sp>
      <p:sp>
        <p:nvSpPr>
          <p:cNvPr id="2662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80919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4DCDE-D246-48E3-ACAD-A09A84303B88}" type="slidenum">
              <a:rPr lang="en-US"/>
              <a:pPr/>
              <a:t>2</a:t>
            </a:fld>
            <a:endParaRPr lang="en-US"/>
          </a:p>
        </p:txBody>
      </p:sp>
      <p:sp>
        <p:nvSpPr>
          <p:cNvPr id="24578" name="Rectangle 2"/>
          <p:cNvSpPr>
            <a:spLocks noGrp="1" noRot="1" noChangeAspect="1" noChangeArrowheads="1" noTextEdit="1"/>
          </p:cNvSpPr>
          <p:nvPr>
            <p:ph type="sldImg"/>
          </p:nvPr>
        </p:nvSpPr>
        <p:spPr>
          <a:xfrm>
            <a:off x="381000" y="685800"/>
            <a:ext cx="6096000" cy="3429000"/>
          </a:xfrm>
          <a:ln/>
        </p:spPr>
      </p:sp>
      <p:sp>
        <p:nvSpPr>
          <p:cNvPr id="2457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142547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411AA8-4BCC-493C-B06D-A37C2E0CD742}" type="slidenum">
              <a:rPr lang="en-US"/>
              <a:pPr/>
              <a:t>3</a:t>
            </a:fld>
            <a:endParaRPr lang="en-US"/>
          </a:p>
        </p:txBody>
      </p:sp>
      <p:sp>
        <p:nvSpPr>
          <p:cNvPr id="22530" name="Rectangle 2"/>
          <p:cNvSpPr>
            <a:spLocks noGrp="1" noRot="1" noChangeAspect="1" noChangeArrowheads="1" noTextEdit="1"/>
          </p:cNvSpPr>
          <p:nvPr>
            <p:ph type="sldImg"/>
          </p:nvPr>
        </p:nvSpPr>
        <p:spPr>
          <a:xfrm>
            <a:off x="381000" y="685800"/>
            <a:ext cx="6096000" cy="3429000"/>
          </a:xfrm>
          <a:ln/>
        </p:spPr>
      </p:sp>
      <p:sp>
        <p:nvSpPr>
          <p:cNvPr id="2253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1100945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F7EED8-BEE4-491E-A4F1-BE346F376DE0}" type="slidenum">
              <a:rPr lang="en-US"/>
              <a:pPr/>
              <a:t>4</a:t>
            </a:fld>
            <a:endParaRPr lang="en-US"/>
          </a:p>
        </p:txBody>
      </p:sp>
      <p:sp>
        <p:nvSpPr>
          <p:cNvPr id="20482" name="Rectangle 2"/>
          <p:cNvSpPr>
            <a:spLocks noGrp="1" noRot="1" noChangeAspect="1" noChangeArrowheads="1" noTextEdit="1"/>
          </p:cNvSpPr>
          <p:nvPr>
            <p:ph type="sldImg"/>
          </p:nvPr>
        </p:nvSpPr>
        <p:spPr>
          <a:xfrm>
            <a:off x="381000" y="685800"/>
            <a:ext cx="6096000" cy="3429000"/>
          </a:xfrm>
          <a:ln/>
        </p:spPr>
      </p:sp>
      <p:sp>
        <p:nvSpPr>
          <p:cNvPr id="2048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222661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65167-38F3-40B6-A490-7F61A2280907}" type="slidenum">
              <a:rPr lang="en-US"/>
              <a:pPr/>
              <a:t>5</a:t>
            </a:fld>
            <a:endParaRPr lang="en-US"/>
          </a:p>
        </p:txBody>
      </p:sp>
      <p:sp>
        <p:nvSpPr>
          <p:cNvPr id="18434" name="Rectangle 2"/>
          <p:cNvSpPr>
            <a:spLocks noGrp="1" noRot="1" noChangeAspect="1" noChangeArrowheads="1" noTextEdit="1"/>
          </p:cNvSpPr>
          <p:nvPr>
            <p:ph type="sldImg"/>
          </p:nvPr>
        </p:nvSpPr>
        <p:spPr>
          <a:xfrm>
            <a:off x="381000" y="685800"/>
            <a:ext cx="6096000" cy="3429000"/>
          </a:xfrm>
          <a:ln/>
        </p:spPr>
      </p:sp>
      <p:sp>
        <p:nvSpPr>
          <p:cNvPr id="1843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130589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E6951-C0EB-4EA6-B8C2-E65C5564074D}" type="slidenum">
              <a:rPr lang="en-US"/>
              <a:pPr/>
              <a:t>6</a:t>
            </a:fld>
            <a:endParaRPr lang="en-US"/>
          </a:p>
        </p:txBody>
      </p:sp>
      <p:sp>
        <p:nvSpPr>
          <p:cNvPr id="30722" name="Rectangle 2"/>
          <p:cNvSpPr>
            <a:spLocks noGrp="1" noRot="1" noChangeAspect="1" noChangeArrowheads="1" noTextEdit="1"/>
          </p:cNvSpPr>
          <p:nvPr>
            <p:ph type="sldImg"/>
          </p:nvPr>
        </p:nvSpPr>
        <p:spPr>
          <a:xfrm>
            <a:off x="381000" y="685800"/>
            <a:ext cx="6096000" cy="3429000"/>
          </a:xfrm>
          <a:ln/>
        </p:spPr>
      </p:sp>
      <p:sp>
        <p:nvSpPr>
          <p:cNvPr id="3072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647800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B73E8B-6CD6-4FE0-911B-F29A8E4A1ACD}" type="slidenum">
              <a:rPr lang="en-US"/>
              <a:pPr/>
              <a:t>7</a:t>
            </a:fld>
            <a:endParaRPr lang="en-US"/>
          </a:p>
        </p:txBody>
      </p:sp>
      <p:sp>
        <p:nvSpPr>
          <p:cNvPr id="32770" name="Rectangle 2"/>
          <p:cNvSpPr>
            <a:spLocks noGrp="1" noRot="1" noChangeAspect="1" noChangeArrowheads="1" noTextEdit="1"/>
          </p:cNvSpPr>
          <p:nvPr>
            <p:ph type="sldImg"/>
          </p:nvPr>
        </p:nvSpPr>
        <p:spPr>
          <a:xfrm>
            <a:off x="381000" y="685800"/>
            <a:ext cx="6096000" cy="3429000"/>
          </a:xfrm>
          <a:ln/>
        </p:spPr>
      </p:sp>
      <p:sp>
        <p:nvSpPr>
          <p:cNvPr id="3277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639875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420286-1F36-4B6F-BFE3-3D94FE8AF296}" type="slidenum">
              <a:rPr lang="en-US"/>
              <a:pPr/>
              <a:t>8</a:t>
            </a:fld>
            <a:endParaRPr lang="en-US"/>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885789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F35C70-E58F-44A4-8359-D6BD7A73673C}" type="slidenum">
              <a:rPr lang="en-US"/>
              <a:pPr/>
              <a:t>9</a:t>
            </a:fld>
            <a:endParaRPr lang="en-US"/>
          </a:p>
        </p:txBody>
      </p:sp>
      <p:sp>
        <p:nvSpPr>
          <p:cNvPr id="36866" name="Rectangle 2"/>
          <p:cNvSpPr>
            <a:spLocks noGrp="1" noRot="1" noChangeAspect="1" noChangeArrowheads="1" noTextEdit="1"/>
          </p:cNvSpPr>
          <p:nvPr>
            <p:ph type="sldImg"/>
          </p:nvPr>
        </p:nvSpPr>
        <p:spPr>
          <a:xfrm>
            <a:off x="381000" y="685800"/>
            <a:ext cx="6096000" cy="3429000"/>
          </a:xfrm>
          <a:ln/>
        </p:spPr>
      </p:sp>
      <p:sp>
        <p:nvSpPr>
          <p:cNvPr id="3686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536483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B3628-1779-4406-9C0B-E2C5A86D2E9E}" type="slidenum">
              <a:rPr lang="en-US" smtClean="0"/>
              <a:pPr/>
              <a:t>‹#›</a:t>
            </a:fld>
            <a:endParaRPr lang="en-US"/>
          </a:p>
        </p:txBody>
      </p:sp>
    </p:spTree>
    <p:extLst>
      <p:ext uri="{BB962C8B-B14F-4D97-AF65-F5344CB8AC3E}">
        <p14:creationId xmlns:p14="http://schemas.microsoft.com/office/powerpoint/2010/main" val="2285956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E2114-A090-431C-89D6-441B9671680B}" type="slidenum">
              <a:rPr lang="en-US" smtClean="0"/>
              <a:pPr/>
              <a:t>‹#›</a:t>
            </a:fld>
            <a:endParaRPr lang="en-US"/>
          </a:p>
        </p:txBody>
      </p:sp>
    </p:spTree>
    <p:extLst>
      <p:ext uri="{BB962C8B-B14F-4D97-AF65-F5344CB8AC3E}">
        <p14:creationId xmlns:p14="http://schemas.microsoft.com/office/powerpoint/2010/main" val="2194834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A44389-336A-4579-BA41-E2BB74F3A3FB}" type="slidenum">
              <a:rPr lang="en-US" smtClean="0"/>
              <a:pPr/>
              <a:t>‹#›</a:t>
            </a:fld>
            <a:endParaRPr lang="en-US"/>
          </a:p>
        </p:txBody>
      </p:sp>
    </p:spTree>
    <p:extLst>
      <p:ext uri="{BB962C8B-B14F-4D97-AF65-F5344CB8AC3E}">
        <p14:creationId xmlns:p14="http://schemas.microsoft.com/office/powerpoint/2010/main" val="2981951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C9D08-BD09-4BF2-9982-01FD99CC4D24}" type="slidenum">
              <a:rPr lang="en-US" smtClean="0"/>
              <a:pPr/>
              <a:t>‹#›</a:t>
            </a:fld>
            <a:endParaRPr lang="en-US"/>
          </a:p>
        </p:txBody>
      </p:sp>
    </p:spTree>
    <p:extLst>
      <p:ext uri="{BB962C8B-B14F-4D97-AF65-F5344CB8AC3E}">
        <p14:creationId xmlns:p14="http://schemas.microsoft.com/office/powerpoint/2010/main" val="1028749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F4F8C-9367-41BA-B181-407EC51219BE}" type="slidenum">
              <a:rPr lang="en-US" smtClean="0"/>
              <a:pPr/>
              <a:t>‹#›</a:t>
            </a:fld>
            <a:endParaRPr lang="en-US"/>
          </a:p>
        </p:txBody>
      </p:sp>
    </p:spTree>
    <p:extLst>
      <p:ext uri="{BB962C8B-B14F-4D97-AF65-F5344CB8AC3E}">
        <p14:creationId xmlns:p14="http://schemas.microsoft.com/office/powerpoint/2010/main" val="1748480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336F9-C1F5-4514-92EE-C04FA6C7042F}" type="slidenum">
              <a:rPr lang="en-US" smtClean="0"/>
              <a:pPr/>
              <a:t>‹#›</a:t>
            </a:fld>
            <a:endParaRPr lang="en-US"/>
          </a:p>
        </p:txBody>
      </p:sp>
    </p:spTree>
    <p:extLst>
      <p:ext uri="{BB962C8B-B14F-4D97-AF65-F5344CB8AC3E}">
        <p14:creationId xmlns:p14="http://schemas.microsoft.com/office/powerpoint/2010/main" val="398026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80763D-7695-49CE-8A04-7AFE482A1B4D}" type="slidenum">
              <a:rPr lang="en-US" smtClean="0"/>
              <a:pPr/>
              <a:t>‹#›</a:t>
            </a:fld>
            <a:endParaRPr lang="en-US"/>
          </a:p>
        </p:txBody>
      </p:sp>
    </p:spTree>
    <p:extLst>
      <p:ext uri="{BB962C8B-B14F-4D97-AF65-F5344CB8AC3E}">
        <p14:creationId xmlns:p14="http://schemas.microsoft.com/office/powerpoint/2010/main" val="87518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1F6449-D005-439A-8989-420A4D4D9B9E}" type="slidenum">
              <a:rPr lang="en-US" smtClean="0"/>
              <a:pPr/>
              <a:t>‹#›</a:t>
            </a:fld>
            <a:endParaRPr lang="en-US"/>
          </a:p>
        </p:txBody>
      </p:sp>
    </p:spTree>
    <p:extLst>
      <p:ext uri="{BB962C8B-B14F-4D97-AF65-F5344CB8AC3E}">
        <p14:creationId xmlns:p14="http://schemas.microsoft.com/office/powerpoint/2010/main" val="427938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6721A-6CB7-407E-8D1F-9AE066F7B06B}" type="slidenum">
              <a:rPr lang="en-US" smtClean="0"/>
              <a:pPr/>
              <a:t>‹#›</a:t>
            </a:fld>
            <a:endParaRPr lang="en-US"/>
          </a:p>
        </p:txBody>
      </p:sp>
    </p:spTree>
    <p:extLst>
      <p:ext uri="{BB962C8B-B14F-4D97-AF65-F5344CB8AC3E}">
        <p14:creationId xmlns:p14="http://schemas.microsoft.com/office/powerpoint/2010/main" val="37536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D4687-ED6B-464B-B89E-7475FA12AB10}" type="slidenum">
              <a:rPr lang="en-US" smtClean="0"/>
              <a:pPr/>
              <a:t>‹#›</a:t>
            </a:fld>
            <a:endParaRPr lang="en-US"/>
          </a:p>
        </p:txBody>
      </p:sp>
    </p:spTree>
    <p:extLst>
      <p:ext uri="{BB962C8B-B14F-4D97-AF65-F5344CB8AC3E}">
        <p14:creationId xmlns:p14="http://schemas.microsoft.com/office/powerpoint/2010/main" val="2633354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42105-5CF8-48E1-8022-6D738A15358A}" type="slidenum">
              <a:rPr lang="en-US" smtClean="0"/>
              <a:pPr/>
              <a:t>‹#›</a:t>
            </a:fld>
            <a:endParaRPr lang="en-US"/>
          </a:p>
        </p:txBody>
      </p:sp>
    </p:spTree>
    <p:extLst>
      <p:ext uri="{BB962C8B-B14F-4D97-AF65-F5344CB8AC3E}">
        <p14:creationId xmlns:p14="http://schemas.microsoft.com/office/powerpoint/2010/main" val="1259996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D2AE9-B13F-4F70-A2DD-EB2316BFA8A8}" type="slidenum">
              <a:rPr lang="en-US" smtClean="0"/>
              <a:pPr/>
              <a:t>‹#›</a:t>
            </a:fld>
            <a:endParaRPr lang="en-US"/>
          </a:p>
        </p:txBody>
      </p:sp>
    </p:spTree>
    <p:extLst>
      <p:ext uri="{BB962C8B-B14F-4D97-AF65-F5344CB8AC3E}">
        <p14:creationId xmlns:p14="http://schemas.microsoft.com/office/powerpoint/2010/main" val="36705263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4.png"/><Relationship Id="rId4" Type="http://schemas.openxmlformats.org/officeDocument/2006/relationships/image" Target="../media/image33.gi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7200" y="2667000"/>
            <a:ext cx="7543800" cy="2387600"/>
          </a:xfrm>
        </p:spPr>
        <p:txBody>
          <a:bodyPr>
            <a:normAutofit fontScale="90000"/>
          </a:bodyPr>
          <a:lstStyle/>
          <a:p>
            <a:pPr>
              <a:lnSpc>
                <a:spcPct val="120000"/>
              </a:lnSpc>
            </a:pPr>
            <a:r>
              <a:rPr lang="en-US" sz="1800"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UBND PHƯỜNG LONG BIÊN</a:t>
            </a:r>
            <a:b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TRƯỜNG MẦM NON THẠCH CẦU</a:t>
            </a:r>
            <a:b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b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b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b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b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br>
              <a:rPr lang="en-US" sz="1800" b="1" dirty="0">
                <a:solidFill>
                  <a:srgbClr val="00206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err="1">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Lĩnh</a:t>
            </a: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vực</a:t>
            </a: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PTNN</a:t>
            </a: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Đề</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tài</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Truyện“Món</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quà</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của</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cô</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giáo</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b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Lứa</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tuổi</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MGL (5-6 </a:t>
            </a:r>
            <a:r>
              <a:rPr lang="en-US" sz="3200" b="1" dirty="0" err="1">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tuổi</a:t>
            </a:r>
            <a:r>
              <a:rPr lang="en-US" sz="3200" b="1" dirty="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err="1">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Giáo</a:t>
            </a: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viên</a:t>
            </a: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Nguyễn </a:t>
            </a:r>
            <a:r>
              <a:rPr lang="en-US" sz="3200" b="1" dirty="0" err="1">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Thị</a:t>
            </a:r>
            <a:r>
              <a:rPr lang="en-US" sz="3200" b="1">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Kim Chi</a:t>
            </a:r>
            <a:endPar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slid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371" name="Group 11"/>
          <p:cNvGrpSpPr>
            <a:grpSpLocks/>
          </p:cNvGrpSpPr>
          <p:nvPr/>
        </p:nvGrpSpPr>
        <p:grpSpPr bwMode="auto">
          <a:xfrm>
            <a:off x="1981200" y="533400"/>
            <a:ext cx="3657600" cy="5867400"/>
            <a:chOff x="720" y="384"/>
            <a:chExt cx="2180" cy="3558"/>
          </a:xfrm>
        </p:grpSpPr>
        <p:pic>
          <p:nvPicPr>
            <p:cNvPr id="15367" name="Picture 7" descr="tay 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 y="2208"/>
              <a:ext cx="1596" cy="1734"/>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24272" flipH="1">
              <a:off x="720" y="384"/>
              <a:ext cx="115" cy="206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ccel="50000" autoRev="1" fill="hold" nodeType="withEffect">
                                  <p:stCondLst>
                                    <p:cond delay="0"/>
                                  </p:stCondLst>
                                  <p:childTnLst>
                                    <p:animRot by="600000">
                                      <p:cBhvr>
                                        <p:cTn id="6" dur="1000" fill="hold"/>
                                        <p:tgtEl>
                                          <p:spTgt spid="1537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vi-VN"/>
          </a:p>
        </p:txBody>
      </p:sp>
      <p:sp>
        <p:nvSpPr>
          <p:cNvPr id="13315" name="Rectangle 3"/>
          <p:cNvSpPr>
            <a:spLocks noGrp="1" noChangeArrowheads="1"/>
          </p:cNvSpPr>
          <p:nvPr>
            <p:ph idx="1"/>
          </p:nvPr>
        </p:nvSpPr>
        <p:spPr/>
        <p:txBody>
          <a:bodyPr/>
          <a:lstStyle/>
          <a:p>
            <a:endParaRPr lang="vi-VN"/>
          </a:p>
        </p:txBody>
      </p:sp>
      <p:pic>
        <p:nvPicPr>
          <p:cNvPr id="13316" name="Picture 4" descr="Untitle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16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500" fill="hold"/>
                                        <p:tgtEl>
                                          <p:spTgt spid="13316"/>
                                        </p:tgtEl>
                                        <p:attrNameLst>
                                          <p:attrName>ppt_w</p:attrName>
                                        </p:attrNameLst>
                                      </p:cBhvr>
                                      <p:tavLst>
                                        <p:tav tm="0">
                                          <p:val>
                                            <p:fltVal val="0"/>
                                          </p:val>
                                        </p:tav>
                                        <p:tav tm="100000">
                                          <p:val>
                                            <p:strVal val="#ppt_w"/>
                                          </p:val>
                                        </p:tav>
                                      </p:tavLst>
                                    </p:anim>
                                    <p:anim calcmode="lin" valueType="num">
                                      <p:cBhvr>
                                        <p:cTn id="8" dur="500" fill="hold"/>
                                        <p:tgtEl>
                                          <p:spTgt spid="133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vi-VN"/>
          </a:p>
        </p:txBody>
      </p:sp>
      <p:sp>
        <p:nvSpPr>
          <p:cNvPr id="11267" name="Rectangle 3"/>
          <p:cNvSpPr>
            <a:spLocks noGrp="1" noChangeArrowheads="1"/>
          </p:cNvSpPr>
          <p:nvPr>
            <p:ph idx="1"/>
          </p:nvPr>
        </p:nvSpPr>
        <p:spPr>
          <a:xfrm>
            <a:off x="1524000" y="1825625"/>
            <a:ext cx="8515350" cy="4351338"/>
          </a:xfrm>
        </p:spPr>
        <p:txBody>
          <a:bodyPr/>
          <a:lstStyle/>
          <a:p>
            <a:endParaRPr lang="vi-VN"/>
          </a:p>
        </p:txBody>
      </p:sp>
      <p:pic>
        <p:nvPicPr>
          <p:cNvPr id="11268" name="Picture 4" descr="Untitl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5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ipe(down)">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6" name="Picture 16" descr="slide 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35775"/>
          </a:xfrm>
          <a:prstGeom prst="rect">
            <a:avLst/>
          </a:prstGeom>
          <a:noFill/>
          <a:extLst>
            <a:ext uri="{909E8E84-426E-40DD-AFC4-6F175D3DCCD1}">
              <a14:hiddenFill xmlns:a14="http://schemas.microsoft.com/office/drawing/2010/main">
                <a:solidFill>
                  <a:srgbClr val="FFFFFF"/>
                </a:solidFill>
              </a14:hiddenFill>
            </a:ext>
          </a:extLst>
        </p:spPr>
      </p:pic>
      <p:pic>
        <p:nvPicPr>
          <p:cNvPr id="25609" name="Picture 9" descr="tay tr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295401"/>
            <a:ext cx="1549400" cy="1616075"/>
          </a:xfrm>
          <a:prstGeom prst="rect">
            <a:avLst/>
          </a:prstGeom>
          <a:noFill/>
          <a:extLst>
            <a:ext uri="{909E8E84-426E-40DD-AFC4-6F175D3DCCD1}">
              <a14:hiddenFill xmlns:a14="http://schemas.microsoft.com/office/drawing/2010/main">
                <a:solidFill>
                  <a:srgbClr val="FFFFFF"/>
                </a:solidFill>
              </a14:hiddenFill>
            </a:ext>
          </a:extLst>
        </p:spPr>
      </p:pic>
      <p:grpSp>
        <p:nvGrpSpPr>
          <p:cNvPr id="25615" name="Group 15"/>
          <p:cNvGrpSpPr>
            <a:grpSpLocks/>
          </p:cNvGrpSpPr>
          <p:nvPr/>
        </p:nvGrpSpPr>
        <p:grpSpPr bwMode="auto">
          <a:xfrm>
            <a:off x="5029200" y="2811464"/>
            <a:ext cx="3886200" cy="1303337"/>
            <a:chOff x="2208" y="1771"/>
            <a:chExt cx="2448" cy="821"/>
          </a:xfrm>
        </p:grpSpPr>
        <p:pic>
          <p:nvPicPr>
            <p:cNvPr id="25607" name="Picture 7" descr="x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 y="1771"/>
              <a:ext cx="1307" cy="821"/>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diem no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11854">
              <a:off x="3982" y="1377"/>
              <a:ext cx="72" cy="12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621" name="Group 21"/>
          <p:cNvGrpSpPr>
            <a:grpSpLocks/>
          </p:cNvGrpSpPr>
          <p:nvPr/>
        </p:nvGrpSpPr>
        <p:grpSpPr bwMode="auto">
          <a:xfrm>
            <a:off x="1871664" y="6097588"/>
            <a:ext cx="1798637" cy="684212"/>
            <a:chOff x="240" y="3841"/>
            <a:chExt cx="1133" cy="431"/>
          </a:xfrm>
        </p:grpSpPr>
        <p:pic>
          <p:nvPicPr>
            <p:cNvPr id="25617" name="Picture 17" descr="chiếc gi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 y="3841"/>
              <a:ext cx="720" cy="431"/>
            </a:xfrm>
            <a:prstGeom prst="rect">
              <a:avLst/>
            </a:prstGeom>
            <a:noFill/>
            <a:extLst>
              <a:ext uri="{909E8E84-426E-40DD-AFC4-6F175D3DCCD1}">
                <a14:hiddenFill xmlns:a14="http://schemas.microsoft.com/office/drawing/2010/main">
                  <a:solidFill>
                    <a:srgbClr val="FFFFFF"/>
                  </a:solidFill>
                </a14:hiddenFill>
              </a:ext>
            </a:extLst>
          </p:spPr>
        </p:pic>
        <p:pic>
          <p:nvPicPr>
            <p:cNvPr id="25620" name="Picture 20" descr="diem noi"/>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11854">
              <a:off x="1077" y="3639"/>
              <a:ext cx="84" cy="50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accel="50000" decel="50000" autoRev="1" fill="hold" nodeType="withEffect">
                                  <p:stCondLst>
                                    <p:cond delay="0"/>
                                  </p:stCondLst>
                                  <p:childTnLst>
                                    <p:animRot by="-1200000">
                                      <p:cBhvr>
                                        <p:cTn id="6" dur="5000" fill="hold"/>
                                        <p:tgtEl>
                                          <p:spTgt spid="25615"/>
                                        </p:tgtEl>
                                        <p:attrNameLst>
                                          <p:attrName>r</p:attrName>
                                        </p:attrNameLst>
                                      </p:cBhvr>
                                    </p:animRot>
                                  </p:childTnLst>
                                </p:cTn>
                              </p:par>
                              <p:par>
                                <p:cTn id="7" presetID="8" presetClass="emph" presetSubtype="0" repeatCount="indefinite" fill="hold" nodeType="withEffect">
                                  <p:stCondLst>
                                    <p:cond delay="0"/>
                                  </p:stCondLst>
                                  <p:childTnLst>
                                    <p:animRot by="600000">
                                      <p:cBhvr>
                                        <p:cTn id="8" dur="1000" fill="hold"/>
                                        <p:tgtEl>
                                          <p:spTgt spid="256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152650" y="2209801"/>
            <a:ext cx="7886700" cy="1325563"/>
          </a:xfrm>
        </p:spPr>
        <p:txBody>
          <a:bodyPr>
            <a:normAutofit/>
          </a:bodyPr>
          <a:lstStyle/>
          <a:p>
            <a:pPr algn="ctr"/>
            <a:r>
              <a:rPr lang="en-US" sz="8800" dirty="0" err="1">
                <a:solidFill>
                  <a:srgbClr val="FF00FF"/>
                </a:solidFill>
              </a:rPr>
              <a:t>Đàm</a:t>
            </a:r>
            <a:r>
              <a:rPr lang="en-US" sz="8800" dirty="0">
                <a:solidFill>
                  <a:srgbClr val="FF00FF"/>
                </a:solidFill>
              </a:rPr>
              <a:t> </a:t>
            </a:r>
            <a:r>
              <a:rPr lang="en-US" sz="8800" dirty="0" err="1">
                <a:solidFill>
                  <a:srgbClr val="FF00FF"/>
                </a:solidFill>
              </a:rPr>
              <a:t>thoại</a:t>
            </a:r>
            <a:endParaRPr lang="en-US" sz="8800" dirty="0">
              <a:solidFill>
                <a:srgbClr val="FF00FF"/>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14300"/>
            <a:ext cx="12344400" cy="7200900"/>
          </a:xfrm>
        </p:spPr>
      </p:pic>
    </p:spTree>
    <p:extLst>
      <p:ext uri="{BB962C8B-B14F-4D97-AF65-F5344CB8AC3E}">
        <p14:creationId xmlns:p14="http://schemas.microsoft.com/office/powerpoint/2010/main" val="37641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12192000" cy="685800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5400" b="1" dirty="0" err="1">
                <a:latin typeface="Times New Roman" pitchFamily="18" charset="0"/>
                <a:cs typeface="Times New Roman" pitchFamily="18" charset="0"/>
              </a:rPr>
              <a:t>Cô</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vừa</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kể</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cho</a:t>
            </a:r>
            <a:r>
              <a:rPr lang="en-US" sz="5400" b="1" dirty="0">
                <a:latin typeface="Times New Roman" pitchFamily="18" charset="0"/>
                <a:cs typeface="Times New Roman" pitchFamily="18" charset="0"/>
              </a:rPr>
              <a:t> </a:t>
            </a:r>
          </a:p>
          <a:p>
            <a:pPr algn="ctr"/>
            <a:r>
              <a:rPr lang="en-US" sz="5400" b="1" dirty="0" err="1">
                <a:latin typeface="Times New Roman" pitchFamily="18" charset="0"/>
                <a:cs typeface="Times New Roman" pitchFamily="18" charset="0"/>
              </a:rPr>
              <a:t>các</a:t>
            </a:r>
            <a:r>
              <a:rPr lang="en-US" sz="5400" b="1" dirty="0">
                <a:latin typeface="Times New Roman" pitchFamily="18" charset="0"/>
                <a:cs typeface="Times New Roman" pitchFamily="18" charset="0"/>
              </a:rPr>
              <a:t> con </a:t>
            </a:r>
            <a:r>
              <a:rPr lang="en-US" sz="5400" b="1" dirty="0" err="1">
                <a:latin typeface="Times New Roman" pitchFamily="18" charset="0"/>
                <a:cs typeface="Times New Roman" pitchFamily="18" charset="0"/>
              </a:rPr>
              <a:t>nghe</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câu</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chuyện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gì</a:t>
            </a:r>
            <a:r>
              <a:rPr lang="en-US" sz="5400" b="1" dirty="0">
                <a:latin typeface="Times New Roman" pitchFamily="18" charset="0"/>
                <a:cs typeface="Times New Roman" pitchFamily="18" charset="0"/>
              </a:rPr>
              <a:t>? </a:t>
            </a:r>
          </a:p>
          <a:p>
            <a:pPr algn="ctr"/>
            <a:r>
              <a:rPr lang="en-US" sz="5400" b="1" dirty="0">
                <a:latin typeface="Times New Roman" pitchFamily="18" charset="0"/>
                <a:cs typeface="Times New Roman" pitchFamily="18" charset="0"/>
              </a:rPr>
              <a:t>Trong </a:t>
            </a:r>
            <a:r>
              <a:rPr lang="en-US" sz="5400" b="1" dirty="0" err="1">
                <a:latin typeface="Times New Roman" pitchFamily="18" charset="0"/>
                <a:cs typeface="Times New Roman" pitchFamily="18" charset="0"/>
              </a:rPr>
              <a:t>câu</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chuyện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của</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cô</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có</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mấy</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nhân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vật</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Đó</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là</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những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nhân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vật</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nào</a:t>
            </a:r>
            <a:r>
              <a:rPr lang="en-US" sz="5400" b="1" dirty="0">
                <a:latin typeface="Times New Roman" pitchFamily="18" charset="0"/>
                <a:cs typeface="Times New Roman" pitchFamily="18" charset="0"/>
              </a:rPr>
              <a:t>?</a:t>
            </a:r>
          </a:p>
        </p:txBody>
      </p:sp>
    </p:spTree>
    <p:extLst>
      <p:ext uri="{BB962C8B-B14F-4D97-AF65-F5344CB8AC3E}">
        <p14:creationId xmlns:p14="http://schemas.microsoft.com/office/powerpoint/2010/main" val="4279109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a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8825" y="1349375"/>
            <a:ext cx="1828800" cy="41417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7351" y="2470150"/>
            <a:ext cx="178117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21"/>
          <p:cNvGrpSpPr>
            <a:grpSpLocks/>
          </p:cNvGrpSpPr>
          <p:nvPr/>
        </p:nvGrpSpPr>
        <p:grpSpPr bwMode="auto">
          <a:xfrm>
            <a:off x="6326189" y="2224088"/>
            <a:ext cx="2035175" cy="3022600"/>
            <a:chOff x="3034" y="1401"/>
            <a:chExt cx="1282" cy="1904"/>
          </a:xfrm>
        </p:grpSpPr>
        <p:pic>
          <p:nvPicPr>
            <p:cNvPr id="7"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4" y="1401"/>
              <a:ext cx="1282" cy="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0"/>
            <p:cNvSpPr>
              <a:spLocks noChangeArrowheads="1"/>
            </p:cNvSpPr>
            <p:nvPr/>
          </p:nvSpPr>
          <p:spPr bwMode="auto">
            <a:xfrm>
              <a:off x="3456" y="2725"/>
              <a:ext cx="466" cy="466"/>
            </a:xfrm>
            <a:prstGeom prst="rect">
              <a:avLst/>
            </a:prstGeom>
            <a:noFill/>
            <a:ln>
              <a:noFill/>
            </a:ln>
            <a:effectLst/>
            <a:extLst>
              <a:ext uri="{909E8E84-426E-40DD-AFC4-6F175D3DCCD1}">
                <a14:hiddenFill xmlns:a14="http://schemas.microsoft.com/office/drawing/2010/main">
                  <a:solidFill>
                    <a:srgbClr val="FB0D0D"/>
                  </a:solidFill>
                </a14:hiddenFill>
              </a:ext>
              <a:ext uri="{91240B29-F687-4F45-9708-019B960494DF}">
                <a14:hiddenLine xmlns:a14="http://schemas.microsoft.com/office/drawing/2010/main" w="19050">
                  <a:solidFill>
                    <a:srgbClr val="FB0D0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 name="Group 23"/>
          <p:cNvGrpSpPr>
            <a:grpSpLocks/>
          </p:cNvGrpSpPr>
          <p:nvPr/>
        </p:nvGrpSpPr>
        <p:grpSpPr bwMode="auto">
          <a:xfrm>
            <a:off x="8697913" y="2341564"/>
            <a:ext cx="1651000" cy="2841625"/>
            <a:chOff x="4510" y="1475"/>
            <a:chExt cx="1040" cy="1790"/>
          </a:xfrm>
        </p:grpSpPr>
        <p:pic>
          <p:nvPicPr>
            <p:cNvPr id="10" name="Picture 7"/>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1429" t="6281" r="9047" b="15700"/>
            <a:stretch>
              <a:fillRect/>
            </a:stretch>
          </p:blipFill>
          <p:spPr bwMode="auto">
            <a:xfrm>
              <a:off x="4510" y="1475"/>
              <a:ext cx="1040" cy="1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22"/>
            <p:cNvSpPr>
              <a:spLocks noChangeArrowheads="1"/>
            </p:cNvSpPr>
            <p:nvPr/>
          </p:nvSpPr>
          <p:spPr bwMode="auto">
            <a:xfrm>
              <a:off x="4901" y="2514"/>
              <a:ext cx="475" cy="467"/>
            </a:xfrm>
            <a:prstGeom prst="ellipse">
              <a:avLst/>
            </a:prstGeom>
            <a:noFill/>
            <a:ln>
              <a:noFill/>
            </a:ln>
            <a:effectLst/>
            <a:extLst>
              <a:ext uri="{909E8E84-426E-40DD-AFC4-6F175D3DCCD1}">
                <a14:hiddenFill xmlns:a14="http://schemas.microsoft.com/office/drawing/2010/main">
                  <a:solidFill>
                    <a:srgbClr val="FB0D0D"/>
                  </a:solidFill>
                </a14:hiddenFill>
              </a:ext>
              <a:ext uri="{91240B29-F687-4F45-9708-019B960494DF}">
                <a14:hiddenLine xmlns:a14="http://schemas.microsoft.com/office/drawing/2010/main" w="19050">
                  <a:solidFill>
                    <a:srgbClr val="FB0D0D"/>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024815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5" presetClass="emph" presetSubtype="0" repeatCount="2000" fill="hold" nodeType="click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35" presetClass="emph" presetSubtype="0" repeatCount="2000" fill="hold" nodeType="clickEffect">
                                  <p:stCondLst>
                                    <p:cond delay="0"/>
                                  </p:stCondLst>
                                  <p:childTnLst>
                                    <p:anim calcmode="discrete" valueType="str">
                                      <p:cBhvr>
                                        <p:cTn id="11"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35" presetClass="emph" presetSubtype="0" repeatCount="2000" fill="hold" nodeType="clickEffect">
                                  <p:stCondLst>
                                    <p:cond delay="0"/>
                                  </p:stCondLst>
                                  <p:childTnLst>
                                    <p:anim calcmode="discrete" valueType="str">
                                      <p:cBhvr>
                                        <p:cTn id="16"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2743200" y="304800"/>
            <a:ext cx="5943600" cy="4800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a:solidFill>
                  <a:srgbClr val="000000"/>
                </a:solidFill>
                <a:latin typeface="Arial" pitchFamily="34" charset="0"/>
                <a:cs typeface="Arial" pitchFamily="34" charset="0"/>
              </a:rPr>
              <a:t>Hôm thứ 2 đầu tuần cô giáo Hươu Sao nói gì với cả lớp mẫu giáo lớn?</a:t>
            </a:r>
          </a:p>
        </p:txBody>
      </p:sp>
    </p:spTree>
    <p:extLst>
      <p:ext uri="{BB962C8B-B14F-4D97-AF65-F5344CB8AC3E}">
        <p14:creationId xmlns:p14="http://schemas.microsoft.com/office/powerpoint/2010/main" val="3748769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09600"/>
            <a:ext cx="3505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7"/>
          <p:cNvSpPr>
            <a:spLocks noChangeArrowheads="1"/>
          </p:cNvSpPr>
          <p:nvPr/>
        </p:nvSpPr>
        <p:spPr bwMode="auto">
          <a:xfrm rot="10800000">
            <a:off x="5943600" y="381000"/>
            <a:ext cx="4724400" cy="2743200"/>
          </a:xfrm>
          <a:prstGeom prst="cloudCallout">
            <a:avLst>
              <a:gd name="adj1" fmla="val 88102"/>
              <a:gd name="adj2" fmla="val -7120"/>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a:r>
              <a:rPr lang="en-US" sz="2400" b="1"/>
              <a:t>Các con sắp được nghỉ hè. Tuần này, ai được phiếu bé ngoan, cô sẽ tặng cho một món quà.</a:t>
            </a:r>
          </a:p>
        </p:txBody>
      </p:sp>
    </p:spTree>
    <p:extLst>
      <p:ext uri="{BB962C8B-B14F-4D97-AF65-F5344CB8AC3E}">
        <p14:creationId xmlns:p14="http://schemas.microsoft.com/office/powerpoint/2010/main" val="176996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3581400" y="533400"/>
            <a:ext cx="3810000" cy="48768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itchFamily="18" charset="0"/>
                <a:cs typeface="Times New Roman" pitchFamily="18" charset="0"/>
              </a:rPr>
              <a:t>lúc xếp hàng đã xảy ra chuyện gì </a:t>
            </a:r>
          </a:p>
        </p:txBody>
      </p:sp>
    </p:spTree>
    <p:extLst>
      <p:ext uri="{BB962C8B-B14F-4D97-AF65-F5344CB8AC3E}">
        <p14:creationId xmlns:p14="http://schemas.microsoft.com/office/powerpoint/2010/main" val="1070730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2" name="Picture 10" descr="slid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3565" name="Group 13"/>
          <p:cNvGrpSpPr>
            <a:grpSpLocks/>
          </p:cNvGrpSpPr>
          <p:nvPr/>
        </p:nvGrpSpPr>
        <p:grpSpPr bwMode="auto">
          <a:xfrm>
            <a:off x="6250451" y="2024808"/>
            <a:ext cx="1446213" cy="1447800"/>
            <a:chOff x="2784" y="1296"/>
            <a:chExt cx="911" cy="912"/>
          </a:xfrm>
        </p:grpSpPr>
        <p:pic>
          <p:nvPicPr>
            <p:cNvPr id="23560" name="Picture 8" descr="tay ph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1655"/>
              <a:ext cx="858" cy="553"/>
            </a:xfrm>
            <a:prstGeom prst="rect">
              <a:avLst/>
            </a:prstGeom>
            <a:noFill/>
            <a:extLst>
              <a:ext uri="{909E8E84-426E-40DD-AFC4-6F175D3DCCD1}">
                <a14:hiddenFill xmlns:a14="http://schemas.microsoft.com/office/drawing/2010/main">
                  <a:solidFill>
                    <a:srgbClr val="FFFFFF"/>
                  </a:solidFill>
                </a14:hiddenFill>
              </a:ext>
            </a:extLst>
          </p:spPr>
        </p:pic>
        <p:pic>
          <p:nvPicPr>
            <p:cNvPr id="23563" name="Picture 11"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066">
              <a:off x="3648" y="1296"/>
              <a:ext cx="47" cy="508"/>
            </a:xfrm>
            <a:prstGeom prst="rect">
              <a:avLst/>
            </a:prstGeom>
            <a:noFill/>
            <a:extLst>
              <a:ext uri="{909E8E84-426E-40DD-AFC4-6F175D3DCCD1}">
                <a14:hiddenFill xmlns:a14="http://schemas.microsoft.com/office/drawing/2010/main">
                  <a:solidFill>
                    <a:srgbClr val="FFFFFF"/>
                  </a:solidFill>
                </a14:hiddenFill>
              </a:ext>
            </a:extLst>
          </p:spPr>
        </p:pic>
      </p:grpSp>
      <p:pic>
        <p:nvPicPr>
          <p:cNvPr id="23559" name="Picture 7" descr="nguoi co gi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6140" y="2639236"/>
            <a:ext cx="685800" cy="1065213"/>
          </a:xfrm>
          <a:prstGeom prst="rect">
            <a:avLst/>
          </a:prstGeom>
          <a:noFill/>
          <a:extLst>
            <a:ext uri="{909E8E84-426E-40DD-AFC4-6F175D3DCCD1}">
              <a14:hiddenFill xmlns:a14="http://schemas.microsoft.com/office/drawing/2010/main">
                <a:solidFill>
                  <a:srgbClr val="FFFFFF"/>
                </a:solidFill>
              </a14:hiddenFill>
            </a:ext>
          </a:extLst>
        </p:spPr>
      </p:pic>
      <p:grpSp>
        <p:nvGrpSpPr>
          <p:cNvPr id="23564" name="Group 12"/>
          <p:cNvGrpSpPr>
            <a:grpSpLocks/>
          </p:cNvGrpSpPr>
          <p:nvPr/>
        </p:nvGrpSpPr>
        <p:grpSpPr bwMode="auto">
          <a:xfrm>
            <a:off x="7176294" y="1420650"/>
            <a:ext cx="1549400" cy="2809875"/>
            <a:chOff x="3083" y="880"/>
            <a:chExt cx="976" cy="1770"/>
          </a:xfrm>
        </p:grpSpPr>
        <p:pic>
          <p:nvPicPr>
            <p:cNvPr id="23561" name="Picture 9" descr="tay tra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3" y="1632"/>
              <a:ext cx="976" cy="1018"/>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066">
              <a:off x="3984" y="880"/>
              <a:ext cx="55" cy="99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ccel="50000" decel="50000" autoRev="1" fill="hold" nodeType="withEffect">
                                  <p:stCondLst>
                                    <p:cond delay="0"/>
                                  </p:stCondLst>
                                  <p:childTnLst>
                                    <p:animRot by="900000">
                                      <p:cBhvr>
                                        <p:cTn id="6" dur="1000" fill="hold"/>
                                        <p:tgtEl>
                                          <p:spTgt spid="23565"/>
                                        </p:tgtEl>
                                        <p:attrNameLst>
                                          <p:attrName>r</p:attrName>
                                        </p:attrNameLst>
                                      </p:cBhvr>
                                    </p:animRot>
                                  </p:childTnLst>
                                </p:cTn>
                              </p:par>
                            </p:childTnLst>
                          </p:cTn>
                        </p:par>
                        <p:par>
                          <p:cTn id="7" fill="hold" nodeType="afterGroup">
                            <p:stCondLst>
                              <p:cond delay="6000"/>
                            </p:stCondLst>
                            <p:childTnLst>
                              <p:par>
                                <p:cTn id="8" presetID="8" presetClass="emph" presetSubtype="0" repeatCount="3000" autoRev="1" fill="hold" nodeType="afterEffect">
                                  <p:stCondLst>
                                    <p:cond delay="0"/>
                                  </p:stCondLst>
                                  <p:childTnLst>
                                    <p:animRot by="1200000">
                                      <p:cBhvr>
                                        <p:cTn id="9" dur="500" fill="hold"/>
                                        <p:tgtEl>
                                          <p:spTgt spid="235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slid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1946276"/>
            <a:ext cx="5510213" cy="45307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13"/>
          <p:cNvGrpSpPr>
            <a:grpSpLocks/>
          </p:cNvGrpSpPr>
          <p:nvPr/>
        </p:nvGrpSpPr>
        <p:grpSpPr bwMode="auto">
          <a:xfrm>
            <a:off x="7785101" y="2301683"/>
            <a:ext cx="2003425" cy="5146675"/>
            <a:chOff x="3696" y="1462"/>
            <a:chExt cx="1262" cy="3242"/>
          </a:xfrm>
        </p:grpSpPr>
        <p:pic>
          <p:nvPicPr>
            <p:cNvPr id="6" name="Picture 9" descr="meo khoang 1"/>
            <p:cNvPicPr>
              <a:picLocks noChangeAspect="1" noChangeArrowheads="1"/>
            </p:cNvPicPr>
            <p:nvPr/>
          </p:nvPicPr>
          <p:blipFill>
            <a:blip r:embed="rId3">
              <a:lum bright="-8000" contrast="20000"/>
              <a:extLst>
                <a:ext uri="{28A0092B-C50C-407E-A947-70E740481C1C}">
                  <a14:useLocalDpi xmlns:a14="http://schemas.microsoft.com/office/drawing/2010/main" val="0"/>
                </a:ext>
              </a:extLst>
            </a:blip>
            <a:srcRect/>
            <a:stretch>
              <a:fillRect/>
            </a:stretch>
          </p:blipFill>
          <p:spPr bwMode="auto">
            <a:xfrm flipH="1">
              <a:off x="3696" y="1462"/>
              <a:ext cx="1262" cy="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diem n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75066">
              <a:off x="4128" y="3712"/>
              <a:ext cx="55" cy="99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8" descr="meo khoan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8251" y="4039994"/>
            <a:ext cx="3470275" cy="2717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885156" y="546100"/>
            <a:ext cx="6629400" cy="1477328"/>
          </a:xfrm>
          <a:prstGeom prst="rect">
            <a:avLst/>
          </a:prstGeom>
        </p:spPr>
        <p:txBody>
          <a:bodyPr wrap="square">
            <a:spAutoFit/>
          </a:bodyPr>
          <a:lstStyle/>
          <a:p>
            <a:r>
              <a:rPr lang="en-US"/>
              <a:t>Hết giờ ra chơi, trong lúc các bé xếp hàng vào lớp, Cún Đốm bá vai Gấu Xù khiến cho Gấu Xù xô vào Mèo Khoang làm Mèo Khoang ngã nhào, đầu gối bị trầy da thâm tím. Mèo Khoang đau quá liền khóc òa lên. Cô giáo Hươu Sao phải lấy dầu cao xoa bóp vào chỗ đau cho Mèo Khoang.</a:t>
            </a:r>
          </a:p>
        </p:txBody>
      </p:sp>
    </p:spTree>
    <p:extLst>
      <p:ext uri="{BB962C8B-B14F-4D97-AF65-F5344CB8AC3E}">
        <p14:creationId xmlns:p14="http://schemas.microsoft.com/office/powerpoint/2010/main" val="261759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autoRev="1" fill="hold" nodeType="withEffect">
                                  <p:stCondLst>
                                    <p:cond delay="0"/>
                                  </p:stCondLst>
                                  <p:childTnLst>
                                    <p:animRot by="300000">
                                      <p:cBhvr>
                                        <p:cTn id="6" dur="500" fill="hold"/>
                                        <p:tgtEl>
                                          <p:spTgt spid="4"/>
                                        </p:tgtEl>
                                        <p:attrNameLst>
                                          <p:attrName>r</p:attrName>
                                        </p:attrNameLst>
                                      </p:cBhvr>
                                    </p:animRot>
                                  </p:childTnLst>
                                </p:cTn>
                              </p:par>
                              <p:par>
                                <p:cTn id="7" presetID="42" presetClass="path" presetSubtype="0" repeatCount="3000" accel="50000" decel="50000" autoRev="1" fill="hold" nodeType="withEffect">
                                  <p:stCondLst>
                                    <p:cond delay="0"/>
                                  </p:stCondLst>
                                  <p:childTnLst>
                                    <p:animMotion origin="layout" path="M -0.00955 0.02222 L 0.00156 0.04144 " pathEditMode="relative" rAng="0" ptsTypes="AA">
                                      <p:cBhvr>
                                        <p:cTn id="8" dur="500" fill="hold"/>
                                        <p:tgtEl>
                                          <p:spTgt spid="4"/>
                                        </p:tgtEl>
                                        <p:attrNameLst>
                                          <p:attrName>ppt_x</p:attrName>
                                          <p:attrName>ppt_y</p:attrName>
                                        </p:attrNameLst>
                                      </p:cBhvr>
                                      <p:rCtr x="556" y="949"/>
                                    </p:animMotion>
                                  </p:childTnLst>
                                </p:cTn>
                              </p:par>
                              <p:par>
                                <p:cTn id="9" presetID="8" presetClass="emph" presetSubtype="0" repeatCount="3000" autoRev="1" fill="hold" nodeType="withEffect">
                                  <p:stCondLst>
                                    <p:cond delay="0"/>
                                  </p:stCondLst>
                                  <p:childTnLst>
                                    <p:animRot by="300000">
                                      <p:cBhvr>
                                        <p:cTn id="10" dur="500" fill="hold"/>
                                        <p:tgtEl>
                                          <p:spTgt spid="5"/>
                                        </p:tgtEl>
                                        <p:attrNameLst>
                                          <p:attrName>r</p:attrName>
                                        </p:attrNameLst>
                                      </p:cBhvr>
                                    </p:animRot>
                                  </p:childTnLst>
                                </p:cTn>
                              </p:par>
                            </p:childTnLst>
                          </p:cTn>
                        </p:par>
                        <p:par>
                          <p:cTn id="11" fill="hold">
                            <p:stCondLst>
                              <p:cond delay="3000"/>
                            </p:stCondLst>
                            <p:childTnLst>
                              <p:par>
                                <p:cTn id="12" presetID="42" presetClass="path" presetSubtype="0" accel="50000" decel="50000" fill="hold" nodeType="afterEffect">
                                  <p:stCondLst>
                                    <p:cond delay="0"/>
                                  </p:stCondLst>
                                  <p:childTnLst>
                                    <p:animMotion origin="layout" path="M 4.72222E-6 0.01111 L -0.02622 0.01967 " pathEditMode="relative" rAng="0" ptsTypes="AA">
                                      <p:cBhvr>
                                        <p:cTn id="13" dur="500" fill="hold"/>
                                        <p:tgtEl>
                                          <p:spTgt spid="5"/>
                                        </p:tgtEl>
                                        <p:attrNameLst>
                                          <p:attrName>ppt_x</p:attrName>
                                          <p:attrName>ppt_y</p:attrName>
                                        </p:attrNameLst>
                                      </p:cBhvr>
                                      <p:rCtr x="-1319" y="417"/>
                                    </p:animMotion>
                                  </p:childTnLst>
                                </p:cTn>
                              </p:par>
                              <p:par>
                                <p:cTn id="14" presetID="8" presetClass="emph" presetSubtype="0" fill="hold" nodeType="withEffect">
                                  <p:stCondLst>
                                    <p:cond delay="0"/>
                                  </p:stCondLst>
                                  <p:childTnLst>
                                    <p:animRot by="-600000">
                                      <p:cBhvr>
                                        <p:cTn id="15" dur="2000" fill="hold"/>
                                        <p:tgtEl>
                                          <p:spTgt spid="5"/>
                                        </p:tgtEl>
                                        <p:attrNameLst>
                                          <p:attrName>r</p:attrName>
                                        </p:attrNameLst>
                                      </p:cBhvr>
                                    </p:animRot>
                                  </p:childTnLst>
                                </p:cTn>
                              </p:par>
                              <p:par>
                                <p:cTn id="16" presetID="10" presetClass="exit" presetSubtype="0" fill="hold" nodeType="withEffect">
                                  <p:stCondLst>
                                    <p:cond delay="0"/>
                                  </p:stCondLst>
                                  <p:childTnLst>
                                    <p:animEffect transition="out" filter="fade">
                                      <p:cBhvr>
                                        <p:cTn id="17" dur="2000"/>
                                        <p:tgtEl>
                                          <p:spTgt spid="5"/>
                                        </p:tgtEl>
                                      </p:cBhvr>
                                    </p:animEffect>
                                    <p:set>
                                      <p:cBhvr>
                                        <p:cTn id="18" dur="1" fill="hold">
                                          <p:stCondLst>
                                            <p:cond delay="1999"/>
                                          </p:stCondLst>
                                        </p:cTn>
                                        <p:tgtEl>
                                          <p:spTgt spid="5"/>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par>
                                <p:cTn id="22" presetID="42" presetClass="path" presetSubtype="0" accel="50000" decel="50000" fill="hold" nodeType="withEffect">
                                  <p:stCondLst>
                                    <p:cond delay="0"/>
                                  </p:stCondLst>
                                  <p:childTnLst>
                                    <p:animMotion origin="layout" path="M -2.77778E-7 -7.40741E-7 L -0.05642 0.20579 " pathEditMode="relative" rAng="0" ptsTypes="AA">
                                      <p:cBhvr>
                                        <p:cTn id="23" dur="2000" fill="hold"/>
                                        <p:tgtEl>
                                          <p:spTgt spid="8"/>
                                        </p:tgtEl>
                                        <p:attrNameLst>
                                          <p:attrName>ppt_x</p:attrName>
                                          <p:attrName>ppt_y</p:attrName>
                                        </p:attrNameLst>
                                      </p:cBhvr>
                                      <p:rCtr x="-2830" y="10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a:spLocks noChangeArrowheads="1"/>
          </p:cNvSpPr>
          <p:nvPr/>
        </p:nvSpPr>
        <p:spPr bwMode="auto">
          <a:xfrm>
            <a:off x="2514600" y="457200"/>
            <a:ext cx="7010400" cy="5257800"/>
          </a:xfrm>
          <a:prstGeom prst="horizontalScroll">
            <a:avLst>
              <a:gd name="adj" fmla="val 12500"/>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800" b="1">
                <a:solidFill>
                  <a:srgbClr val="FF0000"/>
                </a:solidFill>
              </a:rPr>
              <a:t>Cô giáo Hươu Sao </a:t>
            </a:r>
          </a:p>
          <a:p>
            <a:pPr algn="ctr"/>
            <a:r>
              <a:rPr lang="en-US" sz="4800" b="1">
                <a:solidFill>
                  <a:srgbClr val="FF0000"/>
                </a:solidFill>
              </a:rPr>
              <a:t>đã tặng cho các </a:t>
            </a:r>
          </a:p>
          <a:p>
            <a:pPr algn="ctr"/>
            <a:r>
              <a:rPr lang="en-US" sz="4800" b="1">
                <a:solidFill>
                  <a:srgbClr val="FF0000"/>
                </a:solidFill>
              </a:rPr>
              <a:t>bạn những món </a:t>
            </a:r>
          </a:p>
          <a:p>
            <a:pPr algn="ctr"/>
            <a:r>
              <a:rPr lang="en-US" sz="4800" b="1">
                <a:solidFill>
                  <a:srgbClr val="FF0000"/>
                </a:solidFill>
              </a:rPr>
              <a:t>quà gì?</a:t>
            </a:r>
            <a:endParaRPr lang="en-US" sz="4800" b="1"/>
          </a:p>
        </p:txBody>
      </p:sp>
    </p:spTree>
    <p:extLst>
      <p:ext uri="{BB962C8B-B14F-4D97-AF65-F5344CB8AC3E}">
        <p14:creationId xmlns:p14="http://schemas.microsoft.com/office/powerpoint/2010/main" val="3667517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19"/>
          <p:cNvPicPr>
            <a:picLocks noChangeAspect="1" noChangeArrowheads="1"/>
          </p:cNvPicPr>
          <p:nvPr/>
        </p:nvPicPr>
        <p:blipFill>
          <a:blip r:embed="rId2">
            <a:clrChange>
              <a:clrFrom>
                <a:srgbClr val="FFFFFF"/>
              </a:clrFrom>
              <a:clrTo>
                <a:srgbClr val="FFFFFF">
                  <a:alpha val="0"/>
                </a:srgbClr>
              </a:clrTo>
            </a:clrChange>
            <a:lum bright="-18000" contrast="6000"/>
            <a:extLst>
              <a:ext uri="{28A0092B-C50C-407E-A947-70E740481C1C}">
                <a14:useLocalDpi xmlns:a14="http://schemas.microsoft.com/office/drawing/2010/main" val="0"/>
              </a:ext>
            </a:extLst>
          </a:blip>
          <a:srcRect/>
          <a:stretch>
            <a:fillRect/>
          </a:stretch>
        </p:blipFill>
        <p:spPr bwMode="auto">
          <a:xfrm rot="2642779">
            <a:off x="7912101" y="788536"/>
            <a:ext cx="1787525" cy="25034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8164" y="3943350"/>
            <a:ext cx="1684337" cy="2266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titled-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3251" y="4489451"/>
            <a:ext cx="2366963" cy="16938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Socola80g4"/>
          <p:cNvPicPr>
            <a:picLocks noChangeAspect="1" noChangeArrowheads="1"/>
          </p:cNvPicPr>
          <p:nvPr/>
        </p:nvPicPr>
        <p:blipFill>
          <a:blip r:embed="rId5">
            <a:clrChange>
              <a:clrFrom>
                <a:srgbClr val="FFFAFA"/>
              </a:clrFrom>
              <a:clrTo>
                <a:srgbClr val="FFFAFA">
                  <a:alpha val="0"/>
                </a:srgbClr>
              </a:clrTo>
            </a:clrChange>
            <a:lum bright="18000" contrast="12000"/>
            <a:extLst>
              <a:ext uri="{28A0092B-C50C-407E-A947-70E740481C1C}">
                <a14:useLocalDpi xmlns:a14="http://schemas.microsoft.com/office/drawing/2010/main" val="0"/>
              </a:ext>
            </a:extLst>
          </a:blip>
          <a:srcRect/>
          <a:stretch>
            <a:fillRect/>
          </a:stretch>
        </p:blipFill>
        <p:spPr bwMode="auto">
          <a:xfrm rot="215114">
            <a:off x="3697289" y="4291014"/>
            <a:ext cx="1755775" cy="1755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a1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01915">
            <a:off x="1803401" y="4043363"/>
            <a:ext cx="1463675" cy="1974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ChangeArrowheads="1"/>
          </p:cNvSpPr>
          <p:nvPr/>
        </p:nvSpPr>
        <p:spPr bwMode="auto">
          <a:xfrm>
            <a:off x="1676401" y="530271"/>
            <a:ext cx="81661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sz="1600">
                <a:solidFill>
                  <a:srgbClr val="000000"/>
                </a:solidFill>
                <a:latin typeface="Times New Roman" pitchFamily="18" charset="0"/>
                <a:ea typeface="Times New Roman" pitchFamily="18" charset="0"/>
                <a:cs typeface="Times New Roman" pitchFamily="18" charset="0"/>
              </a:rPr>
              <a:t>Rồi cô đi từng bàn phát quà và phát phiếu bé ngoan cho các bé. Nào là những con búp bê, thú nhồi bông…trông thật ngộ nghĩnh. Lại có bạn được cô tặng cho chiếc bút chì để tập viết hoặc kẹo sô cô la</a:t>
            </a:r>
            <a:r>
              <a:rPr lang="en-US" sz="1200">
                <a:solidFill>
                  <a:srgbClr val="000000"/>
                </a:solidFill>
                <a:ea typeface="Times New Roman" pitchFamily="18" charset="0"/>
                <a:cs typeface="Arial" pitchFamily="34" charset="0"/>
              </a:rPr>
              <a:t>…</a:t>
            </a:r>
            <a:endParaRPr lang="en-US">
              <a:cs typeface="Arial" pitchFamily="34" charset="0"/>
            </a:endParaRPr>
          </a:p>
        </p:txBody>
      </p:sp>
      <p:sp>
        <p:nvSpPr>
          <p:cNvPr id="10" name="AutoShape 4" descr="http://f2.hcm.edu.vn/UploadImages/mnsaomaiq8/mon%20qua.jpg?w=1000?w=1000"/>
          <p:cNvSpPr>
            <a:spLocks noChangeAspect="1" noChangeArrowheads="1"/>
          </p:cNvSpPr>
          <p:nvPr/>
        </p:nvSpPr>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 name="Rectangle 3"/>
          <p:cNvSpPr>
            <a:spLocks noChangeArrowheads="1"/>
          </p:cNvSpPr>
          <p:nvPr/>
        </p:nvSpPr>
        <p:spPr bwMode="auto">
          <a:xfrm>
            <a:off x="5982026" y="623502"/>
            <a:ext cx="227948"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a:r>
              <a:rPr lang="en-US" sz="1200">
                <a:solidFill>
                  <a:srgbClr val="000000"/>
                </a:solidFill>
                <a:ea typeface="Times New Roman" pitchFamily="18" charset="0"/>
                <a:cs typeface="Arial" pitchFamily="34" charset="0"/>
              </a:rPr>
              <a:t> </a:t>
            </a:r>
            <a:endParaRPr lang="en-US">
              <a:cs typeface="Arial" pitchFamily="34" charset="0"/>
            </a:endParaRPr>
          </a:p>
        </p:txBody>
      </p:sp>
    </p:spTree>
    <p:extLst>
      <p:ext uri="{BB962C8B-B14F-4D97-AF65-F5344CB8AC3E}">
        <p14:creationId xmlns:p14="http://schemas.microsoft.com/office/powerpoint/2010/main" val="715718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3962400" y="1066800"/>
            <a:ext cx="5715000" cy="495300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a:latin typeface="Times New Roman" pitchFamily="18" charset="0"/>
                <a:cs typeface="Times New Roman" pitchFamily="18" charset="0"/>
              </a:rPr>
              <a:t>giờ sinh hoạt cuối tuần ai đã không dám nhận phiếu bé ngoan ? Vì sao ? cô giáo đã nói như thế nào ?</a:t>
            </a:r>
          </a:p>
        </p:txBody>
      </p:sp>
    </p:spTree>
    <p:extLst>
      <p:ext uri="{BB962C8B-B14F-4D97-AF65-F5344CB8AC3E}">
        <p14:creationId xmlns:p14="http://schemas.microsoft.com/office/powerpoint/2010/main" val="3005142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lid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638800" y="685800"/>
            <a:ext cx="4572000" cy="923330"/>
          </a:xfrm>
          <a:prstGeom prst="rect">
            <a:avLst/>
          </a:prstGeom>
        </p:spPr>
        <p:txBody>
          <a:bodyPr>
            <a:spAutoFit/>
          </a:bodyPr>
          <a:lstStyle/>
          <a:p>
            <a:r>
              <a:rPr lang="en-US"/>
              <a:t>-    Đó là lúc xếp hàng, con đi hơi nhanh nên lỡ xô vào bạn. Con không cố ý làm bạn ngã, phải không nào?.</a:t>
            </a:r>
          </a:p>
        </p:txBody>
      </p:sp>
    </p:spTree>
    <p:extLst>
      <p:ext uri="{BB962C8B-B14F-4D97-AF65-F5344CB8AC3E}">
        <p14:creationId xmlns:p14="http://schemas.microsoft.com/office/powerpoint/2010/main" val="3156719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438400" y="838200"/>
            <a:ext cx="7772400" cy="4800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a:latin typeface="Times New Roman" pitchFamily="18" charset="0"/>
                <a:cs typeface="Times New Roman" pitchFamily="18" charset="0"/>
              </a:rPr>
              <a:t>cuối cùng gấu xù có nhận được quà không ? vì sao ?</a:t>
            </a:r>
          </a:p>
        </p:txBody>
      </p:sp>
    </p:spTree>
    <p:extLst>
      <p:ext uri="{BB962C8B-B14F-4D97-AF65-F5344CB8AC3E}">
        <p14:creationId xmlns:p14="http://schemas.microsoft.com/office/powerpoint/2010/main" val="1828070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slide 9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3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1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67000" y="1219200"/>
            <a:ext cx="7086600" cy="4114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6600" b="1" dirty="0">
                <a:latin typeface="Times New Roman" pitchFamily="18" charset="0"/>
                <a:cs typeface="Times New Roman" pitchFamily="18" charset="0"/>
              </a:rPr>
              <a:t>Các con </a:t>
            </a:r>
            <a:r>
              <a:rPr lang="en-US" sz="6600" b="1" dirty="0" err="1">
                <a:latin typeface="Times New Roman" pitchFamily="18" charset="0"/>
                <a:cs typeface="Times New Roman" pitchFamily="18" charset="0"/>
              </a:rPr>
              <a:t>thấy</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Gấu</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xù</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là</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người</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như</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thế</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nào</a:t>
            </a:r>
            <a:r>
              <a:rPr lang="en-US" sz="6600" b="1" dirty="0">
                <a:latin typeface="Times New Roman" pitchFamily="18" charset="0"/>
                <a:cs typeface="Times New Roman" pitchFamily="18" charset="0"/>
              </a:rPr>
              <a:t> </a:t>
            </a:r>
          </a:p>
        </p:txBody>
      </p:sp>
    </p:spTree>
    <p:extLst>
      <p:ext uri="{BB962C8B-B14F-4D97-AF65-F5344CB8AC3E}">
        <p14:creationId xmlns:p14="http://schemas.microsoft.com/office/powerpoint/2010/main" val="1364997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127"/>
            <a:ext cx="12115800" cy="6858000"/>
          </a:xfrm>
          <a:prstGeom prst="rect">
            <a:avLst/>
          </a:prstGeom>
        </p:spPr>
      </p:pic>
      <p:sp>
        <p:nvSpPr>
          <p:cNvPr id="8" name="WordArt 4"/>
          <p:cNvSpPr>
            <a:spLocks noChangeArrowheads="1" noChangeShapeType="1" noTextEdit="1"/>
          </p:cNvSpPr>
          <p:nvPr/>
        </p:nvSpPr>
        <p:spPr bwMode="auto">
          <a:xfrm>
            <a:off x="3886200" y="2057400"/>
            <a:ext cx="4343400" cy="1066800"/>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T</a:t>
            </a:r>
            <a:r>
              <a:rPr lang="vi-VN"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rò chơi:</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Bé</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thể</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hiện</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vai</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a:t>
            </a:r>
            <a:endParaRPr lang="vi-VN"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endParaRPr>
          </a:p>
        </p:txBody>
      </p:sp>
      <p:pic>
        <p:nvPicPr>
          <p:cNvPr id="9" name="NhacNenKeChuyen-VA-48168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29800" y="6172200"/>
            <a:ext cx="609600" cy="609600"/>
          </a:xfrm>
          <a:prstGeom prst="rect">
            <a:avLst/>
          </a:prstGeom>
        </p:spPr>
      </p:pic>
    </p:spTree>
    <p:extLst>
      <p:ext uri="{BB962C8B-B14F-4D97-AF65-F5344CB8AC3E}">
        <p14:creationId xmlns:p14="http://schemas.microsoft.com/office/powerpoint/2010/main" val="377421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1946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19465" fill="hold"/>
                                        <p:tgtEl>
                                          <p:spTgt spid="9"/>
                                        </p:tgtEl>
                                      </p:cBhvr>
                                    </p:cmd>
                                  </p:childTnLst>
                                </p:cTn>
                              </p:par>
                            </p:childTnLst>
                          </p:cTn>
                        </p:par>
                      </p:childTnLst>
                    </p:cTn>
                  </p:par>
                </p:childTnLst>
              </p:cTn>
              <p:nextCondLst>
                <p:cond evt="onClick" delay="0">
                  <p:tgtEl>
                    <p:spTgt spid="9"/>
                  </p:tgtEl>
                </p:cond>
              </p:nextCondLst>
            </p:seq>
            <p:audio>
              <p:cMediaNode vol="80000">
                <p:cTn id="23"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slid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h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3938" y="2306638"/>
            <a:ext cx="2743200" cy="188436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m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667000"/>
            <a:ext cx="2724150" cy="373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repeatCount="indefinite" accel="50000" decel="50000" autoRev="1" fill="hold" nodeType="withEffect">
                                  <p:stCondLst>
                                    <p:cond delay="0"/>
                                  </p:stCondLst>
                                  <p:childTnLst>
                                    <p:animMotion origin="layout" path="M -1.11022E-16 -1.11111E-6 L -1.11022E-16 0.02639 " pathEditMode="relative" rAng="0" ptsTypes="AA">
                                      <p:cBhvr>
                                        <p:cTn id="6" dur="2000" fill="hold"/>
                                        <p:tgtEl>
                                          <p:spTgt spid="21511"/>
                                        </p:tgtEl>
                                        <p:attrNameLst>
                                          <p:attrName>ppt_x</p:attrName>
                                          <p:attrName>ppt_y</p:attrName>
                                        </p:attrNameLst>
                                      </p:cBhvr>
                                      <p:rCtr x="0" y="1319"/>
                                    </p:animMotion>
                                  </p:childTnLst>
                                </p:cTn>
                              </p:par>
                              <p:par>
                                <p:cTn id="7" presetID="0" presetClass="path" presetSubtype="0" repeatCount="indefinite" accel="50000" decel="50000" fill="hold" nodeType="withEffect">
                                  <p:stCondLst>
                                    <p:cond delay="0"/>
                                  </p:stCondLst>
                                  <p:childTnLst>
                                    <p:animMotion origin="layout" path="M -5.55556E-6 -2.65896E-6 C 0.00468 -0.00601 0.00972 -0.01087 0.0144 -0.01688 C 0.01961 -0.01618 0.02499 -0.01457 0.0302 -0.0148 C 0.0559 -0.01642 0.04027 -0.0222 0.05242 -0.01688 C 0.06145 -0.02474 0.06909 -0.03537 0.07951 -0.04023 C 0.08228 -0.03954 0.09791 -0.03561 0.09999 -0.03584 C 0.10156 -0.03607 0.10208 -0.03907 0.10329 -0.04023 C 0.11058 -0.0474 0.11197 -0.04809 0.11909 -0.05272 C 0.12812 -0.0504 0.13732 -0.04809 0.14617 -0.04439 C 0.14722 -0.04231 0.14774 -0.03931 0.1493 -0.03792 C 0.15208 -0.03561 0.15885 -0.03376 0.15885 -0.03376 C 0.16041 -0.03237 0.16163 -0.03075 0.16336 -0.02959 C 0.1651 -0.02867 0.16701 -0.02867 0.1684 -0.02751 C 0.16944 -0.02636 0.17031 -0.02428 0.17135 -0.02312 C 0.18072 -0.01387 0.17864 -0.01572 0.18732 -0.01272 C 0.19531 -0.00208 0.19617 0.01665 0.20173 0.0296 C 0.20364 0.03399 0.20676 0.03746 0.20798 0.04231 C 0.2085 0.04439 0.2085 0.04671 0.20954 0.04856 C 0.21614 0.06012 0.22482 0.06752 0.23333 0.07607 C 0.23749 0.09226 0.23663 0.11491 0.24774 0.12486 C 0.25138 0.13226 0.25399 0.13665 0.26041 0.13965 C 0.26145 0.14173 0.26215 0.14405 0.26353 0.1459 C 0.26492 0.14775 0.26718 0.14798 0.2684 0.15006 C 0.27065 0.15376 0.27117 0.15884 0.27308 0.16278 C 0.27152 0.16925 0.2684 0.19214 0.26041 0.19445 C 0.25468 0.19607 0.24878 0.19584 0.24288 0.19653 C 0.23454 0.20069 0.22603 0.20139 0.21753 0.20509 C 0.21145 0.20763 0.21076 0.21526 0.20642 0.21989 C 0.19722 0.23006 0.17933 0.23075 0.1684 0.2326 C 0.16631 0.23399 0.1644 0.2363 0.1618 0.23676 C 0.16041 0.23699 0.15885 0.23445 0.15728 0.23468 C 0.15329 0.23538 0.14999 0.23931 0.14617 0.24093 C 0.13906 0.25041 0.1269 0.25156 0.11753 0.25572 C 0.11649 0.25711 0.11597 0.26058 0.1144 0.26012 C 0.10833 0.2585 0.09288 0.24393 0.08732 0.23884 C 0.08454 0.22752 0.08211 0.23468 0.07777 0.22613 C 0.07656 0.22358 0.07621 0.22012 0.07465 0.2178 C 0.07274 0.2148 0.06631 0.20948 0.06353 0.20717 C 0.0493 0.21341 0.06753 0.2074 0.05555 0.20509 C 0.04253 0.20254 0.02916 0.20231 0.01597 0.20093 C 0.00798 0.19376 0.01215 0.19861 0.00485 0.18405 C 0.00156 0.17734 -0.00313 0.17549 -0.00782 0.17133 C -0.01216 0.1674 -0.01737 0.15445 -0.01737 0.15445 C -0.01581 0.1459 -0.01563 0.1348 -0.01268 0.12694 C -0.01199 0.12509 -0.01025 0.12439 -0.00938 0.12254 C -0.00469 0.11214 -0.00313 0.1015 0.00329 0.09295 C 0.00555 0.08093 0.00885 0.06913 0.0111 0.05711 C 0.00347 0.05017 0.00815 0.05619 0.00329 0.04231 C 0.00138 0.03653 -0.00313 0.02543 -0.00313 0.02543 C 0.00051 0.01064 0.00103 0.01688 -0.00157 0.00647 C 0.00121 0.00278 0.01163 -0.01503 -5.55556E-6 -2.65896E-6 Z " pathEditMode="relative" ptsTypes="fffffffffffffffffffffffffffffffffffffffffffffffffff">
                                      <p:cBhvr>
                                        <p:cTn id="8" dur="10000" fill="hold"/>
                                        <p:tgtEl>
                                          <p:spTgt spid="215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vi-VN"/>
          </a:p>
        </p:txBody>
      </p:sp>
      <p:sp>
        <p:nvSpPr>
          <p:cNvPr id="19459" name="Rectangle 3"/>
          <p:cNvSpPr>
            <a:spLocks noGrp="1" noChangeArrowheads="1"/>
          </p:cNvSpPr>
          <p:nvPr>
            <p:ph idx="1"/>
          </p:nvPr>
        </p:nvSpPr>
        <p:spPr/>
        <p:txBody>
          <a:bodyPr/>
          <a:lstStyle/>
          <a:p>
            <a:endParaRPr lang="vi-VN"/>
          </a:p>
        </p:txBody>
      </p:sp>
      <p:pic>
        <p:nvPicPr>
          <p:cNvPr id="19460" name="Picture 4" descr="Untitle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1000" fill="hold"/>
                                        <p:tgtEl>
                                          <p:spTgt spid="19460"/>
                                        </p:tgtEl>
                                        <p:attrNameLst>
                                          <p:attrName>ppt_w</p:attrName>
                                        </p:attrNameLst>
                                      </p:cBhvr>
                                      <p:tavLst>
                                        <p:tav tm="0">
                                          <p:val>
                                            <p:fltVal val="0"/>
                                          </p:val>
                                        </p:tav>
                                        <p:tav tm="100000">
                                          <p:val>
                                            <p:strVal val="#ppt_w"/>
                                          </p:val>
                                        </p:tav>
                                      </p:tavLst>
                                    </p:anim>
                                    <p:anim calcmode="lin" valueType="num">
                                      <p:cBhvr>
                                        <p:cTn id="8" dur="1000" fill="hold"/>
                                        <p:tgtEl>
                                          <p:spTgt spid="19460"/>
                                        </p:tgtEl>
                                        <p:attrNameLst>
                                          <p:attrName>ppt_h</p:attrName>
                                        </p:attrNameLst>
                                      </p:cBhvr>
                                      <p:tavLst>
                                        <p:tav tm="0">
                                          <p:val>
                                            <p:fltVal val="0"/>
                                          </p:val>
                                        </p:tav>
                                        <p:tav tm="100000">
                                          <p:val>
                                            <p:strVal val="#ppt_h"/>
                                          </p:val>
                                        </p:tav>
                                      </p:tavLst>
                                    </p:anim>
                                    <p:anim calcmode="lin" valueType="num">
                                      <p:cBhvr>
                                        <p:cTn id="9" dur="1000" fill="hold"/>
                                        <p:tgtEl>
                                          <p:spTgt spid="194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7415" name="Picture 7" descr="slid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1" y="1946276"/>
            <a:ext cx="5510213" cy="453072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meo khoan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1" y="3249613"/>
            <a:ext cx="3470275" cy="2717800"/>
          </a:xfrm>
          <a:prstGeom prst="rect">
            <a:avLst/>
          </a:prstGeom>
          <a:noFill/>
          <a:extLst>
            <a:ext uri="{909E8E84-426E-40DD-AFC4-6F175D3DCCD1}">
              <a14:hiddenFill xmlns:a14="http://schemas.microsoft.com/office/drawing/2010/main">
                <a:solidFill>
                  <a:srgbClr val="FFFFFF"/>
                </a:solidFill>
              </a14:hiddenFill>
            </a:ext>
          </a:extLst>
        </p:spPr>
      </p:pic>
      <p:grpSp>
        <p:nvGrpSpPr>
          <p:cNvPr id="17421" name="Group 13"/>
          <p:cNvGrpSpPr>
            <a:grpSpLocks/>
          </p:cNvGrpSpPr>
          <p:nvPr/>
        </p:nvGrpSpPr>
        <p:grpSpPr bwMode="auto">
          <a:xfrm>
            <a:off x="7391401" y="2320926"/>
            <a:ext cx="2003425" cy="5146675"/>
            <a:chOff x="3696" y="1462"/>
            <a:chExt cx="1262" cy="3242"/>
          </a:xfrm>
        </p:grpSpPr>
        <p:pic>
          <p:nvPicPr>
            <p:cNvPr id="17417" name="Picture 9" descr="meo khoang 1"/>
            <p:cNvPicPr>
              <a:picLocks noChangeAspect="1" noChangeArrowheads="1"/>
            </p:cNvPicPr>
            <p:nvPr/>
          </p:nvPicPr>
          <p:blipFill>
            <a:blip r:embed="rId6">
              <a:lum bright="-8000" contrast="20000"/>
              <a:extLst>
                <a:ext uri="{28A0092B-C50C-407E-A947-70E740481C1C}">
                  <a14:useLocalDpi xmlns:a14="http://schemas.microsoft.com/office/drawing/2010/main" val="0"/>
                </a:ext>
              </a:extLst>
            </a:blip>
            <a:srcRect/>
            <a:stretch>
              <a:fillRect/>
            </a:stretch>
          </p:blipFill>
          <p:spPr bwMode="auto">
            <a:xfrm flipH="1">
              <a:off x="3696" y="1462"/>
              <a:ext cx="1262" cy="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diem n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75066">
              <a:off x="4128" y="3712"/>
              <a:ext cx="55" cy="992"/>
            </a:xfrm>
            <a:prstGeom prst="rect">
              <a:avLst/>
            </a:prstGeom>
            <a:noFill/>
            <a:extLst>
              <a:ext uri="{909E8E84-426E-40DD-AFC4-6F175D3DCCD1}">
                <a14:hiddenFill xmlns:a14="http://schemas.microsoft.com/office/drawing/2010/main">
                  <a:solidFill>
                    <a:srgbClr val="FFFFFF"/>
                  </a:solidFill>
                </a14:hiddenFill>
              </a:ext>
            </a:extLst>
          </p:spPr>
        </p:pic>
      </p:grpSp>
      <p:pic>
        <p:nvPicPr>
          <p:cNvPr id="17414" name="Picture 6" descr="nen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5638800"/>
            <a:ext cx="914400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utoRev="1" fill="hold" nodeType="withEffect">
                                  <p:stCondLst>
                                    <p:cond delay="0"/>
                                  </p:stCondLst>
                                  <p:childTnLst>
                                    <p:animRot by="300000">
                                      <p:cBhvr>
                                        <p:cTn id="6" dur="500" fill="hold"/>
                                        <p:tgtEl>
                                          <p:spTgt spid="17415"/>
                                        </p:tgtEl>
                                        <p:attrNameLst>
                                          <p:attrName>r</p:attrName>
                                        </p:attrNameLst>
                                      </p:cBhvr>
                                    </p:animRot>
                                  </p:childTnLst>
                                </p:cTn>
                              </p:par>
                              <p:par>
                                <p:cTn id="7" presetID="42" presetClass="path" presetSubtype="0" repeatCount="3000" accel="50000" decel="50000" autoRev="1" fill="hold" nodeType="withEffect">
                                  <p:stCondLst>
                                    <p:cond delay="0"/>
                                  </p:stCondLst>
                                  <p:childTnLst>
                                    <p:animMotion origin="layout" path="M -0.00955 0.02222 L 0.00156 0.04144 " pathEditMode="relative" rAng="0" ptsTypes="AA">
                                      <p:cBhvr>
                                        <p:cTn id="8" dur="500" fill="hold"/>
                                        <p:tgtEl>
                                          <p:spTgt spid="17415"/>
                                        </p:tgtEl>
                                        <p:attrNameLst>
                                          <p:attrName>ppt_x</p:attrName>
                                          <p:attrName>ppt_y</p:attrName>
                                        </p:attrNameLst>
                                      </p:cBhvr>
                                      <p:rCtr x="556" y="949"/>
                                    </p:animMotion>
                                  </p:childTnLst>
                                </p:cTn>
                              </p:par>
                              <p:par>
                                <p:cTn id="9" presetID="8" presetClass="emph" presetSubtype="0" repeatCount="3000" autoRev="1" fill="hold" nodeType="withEffect">
                                  <p:stCondLst>
                                    <p:cond delay="0"/>
                                  </p:stCondLst>
                                  <p:childTnLst>
                                    <p:animRot by="300000">
                                      <p:cBhvr>
                                        <p:cTn id="10" dur="500" fill="hold"/>
                                        <p:tgtEl>
                                          <p:spTgt spid="17421"/>
                                        </p:tgtEl>
                                        <p:attrNameLst>
                                          <p:attrName>r</p:attrName>
                                        </p:attrNameLst>
                                      </p:cBhvr>
                                    </p:animRot>
                                  </p:childTnLst>
                                </p:cTn>
                              </p:par>
                            </p:childTnLst>
                          </p:cTn>
                        </p:par>
                        <p:par>
                          <p:cTn id="11" fill="hold" nodeType="afterGroup">
                            <p:stCondLst>
                              <p:cond delay="3000"/>
                            </p:stCondLst>
                            <p:childTnLst>
                              <p:par>
                                <p:cTn id="12" presetID="42" presetClass="path" presetSubtype="0" accel="50000" decel="50000" fill="hold" nodeType="afterEffect">
                                  <p:stCondLst>
                                    <p:cond delay="0"/>
                                  </p:stCondLst>
                                  <p:childTnLst>
                                    <p:animMotion origin="layout" path="M 4.72222E-6 0.01111 L -0.02622 0.01967 " pathEditMode="relative" rAng="0" ptsTypes="AA">
                                      <p:cBhvr>
                                        <p:cTn id="13" dur="500" fill="hold"/>
                                        <p:tgtEl>
                                          <p:spTgt spid="17421"/>
                                        </p:tgtEl>
                                        <p:attrNameLst>
                                          <p:attrName>ppt_x</p:attrName>
                                          <p:attrName>ppt_y</p:attrName>
                                        </p:attrNameLst>
                                      </p:cBhvr>
                                      <p:rCtr x="-1319" y="417"/>
                                    </p:animMotion>
                                  </p:childTnLst>
                                </p:cTn>
                              </p:par>
                              <p:par>
                                <p:cTn id="14" presetID="8" presetClass="emph" presetSubtype="0" fill="hold" nodeType="withEffect">
                                  <p:stCondLst>
                                    <p:cond delay="0"/>
                                  </p:stCondLst>
                                  <p:childTnLst>
                                    <p:animRot by="-600000">
                                      <p:cBhvr>
                                        <p:cTn id="15" dur="2000" fill="hold"/>
                                        <p:tgtEl>
                                          <p:spTgt spid="17421"/>
                                        </p:tgtEl>
                                        <p:attrNameLst>
                                          <p:attrName>r</p:attrName>
                                        </p:attrNameLst>
                                      </p:cBhvr>
                                    </p:animRot>
                                  </p:childTnLst>
                                </p:cTn>
                              </p:par>
                              <p:par>
                                <p:cTn id="16" presetID="10" presetClass="exit" presetSubtype="0" fill="hold" nodeType="withEffect">
                                  <p:stCondLst>
                                    <p:cond delay="0"/>
                                  </p:stCondLst>
                                  <p:childTnLst>
                                    <p:animEffect transition="out" filter="fade">
                                      <p:cBhvr>
                                        <p:cTn id="17" dur="2000"/>
                                        <p:tgtEl>
                                          <p:spTgt spid="17421"/>
                                        </p:tgtEl>
                                      </p:cBhvr>
                                    </p:animEffect>
                                    <p:set>
                                      <p:cBhvr>
                                        <p:cTn id="18" dur="1" fill="hold">
                                          <p:stCondLst>
                                            <p:cond delay="1999"/>
                                          </p:stCondLst>
                                        </p:cTn>
                                        <p:tgtEl>
                                          <p:spTgt spid="1742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7416"/>
                                        </p:tgtEl>
                                        <p:attrNameLst>
                                          <p:attrName>style.visibility</p:attrName>
                                        </p:attrNameLst>
                                      </p:cBhvr>
                                      <p:to>
                                        <p:strVal val="visible"/>
                                      </p:to>
                                    </p:set>
                                    <p:animEffect transition="in" filter="fade">
                                      <p:cBhvr>
                                        <p:cTn id="21" dur="2000"/>
                                        <p:tgtEl>
                                          <p:spTgt spid="17416"/>
                                        </p:tgtEl>
                                      </p:cBhvr>
                                    </p:animEffect>
                                  </p:childTnLst>
                                </p:cTn>
                              </p:par>
                              <p:par>
                                <p:cTn id="22" presetID="42" presetClass="path" presetSubtype="0" accel="50000" decel="50000" fill="hold" nodeType="withEffect">
                                  <p:stCondLst>
                                    <p:cond delay="0"/>
                                  </p:stCondLst>
                                  <p:childTnLst>
                                    <p:animMotion origin="layout" path="M -2.77778E-7 -7.40741E-7 L -0.05642 0.20579 " pathEditMode="relative" rAng="0" ptsTypes="AA">
                                      <p:cBhvr>
                                        <p:cTn id="23" dur="2000" fill="hold"/>
                                        <p:tgtEl>
                                          <p:spTgt spid="17416"/>
                                        </p:tgtEl>
                                        <p:attrNameLst>
                                          <p:attrName>ppt_x</p:attrName>
                                          <p:attrName>ppt_y</p:attrName>
                                        </p:attrNameLst>
                                      </p:cBhvr>
                                      <p:rCtr x="-2830" y="10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slid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
            <a:ext cx="12420600" cy="6837363"/>
          </a:xfrm>
          <a:prstGeom prst="rect">
            <a:avLst/>
          </a:prstGeom>
          <a:noFill/>
          <a:extLst>
            <a:ext uri="{909E8E84-426E-40DD-AFC4-6F175D3DCCD1}">
              <a14:hiddenFill xmlns:a14="http://schemas.microsoft.com/office/drawing/2010/main">
                <a:solidFill>
                  <a:srgbClr val="FFFFFF"/>
                </a:solidFill>
              </a14:hiddenFill>
            </a:ext>
          </a:extLst>
        </p:spPr>
      </p:pic>
      <p:pic>
        <p:nvPicPr>
          <p:cNvPr id="29708" name="Picture 12" descr="tay co gi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657600"/>
            <a:ext cx="1981200" cy="1112838"/>
          </a:xfrm>
          <a:prstGeom prst="rect">
            <a:avLst/>
          </a:prstGeom>
          <a:noFill/>
          <a:extLst>
            <a:ext uri="{909E8E84-426E-40DD-AFC4-6F175D3DCCD1}">
              <a14:hiddenFill xmlns:a14="http://schemas.microsoft.com/office/drawing/2010/main">
                <a:solidFill>
                  <a:srgbClr val="FFFFFF"/>
                </a:solidFill>
              </a14:hiddenFill>
            </a:ext>
          </a:extLst>
        </p:spPr>
      </p:pic>
      <p:pic>
        <p:nvPicPr>
          <p:cNvPr id="29707" name="Picture 11" descr="tay c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0476" y="3282950"/>
            <a:ext cx="1749425" cy="1060450"/>
          </a:xfrm>
          <a:prstGeom prst="rect">
            <a:avLst/>
          </a:prstGeom>
          <a:noFill/>
          <a:extLst>
            <a:ext uri="{909E8E84-426E-40DD-AFC4-6F175D3DCCD1}">
              <a14:hiddenFill xmlns:a14="http://schemas.microsoft.com/office/drawing/2010/main">
                <a:solidFill>
                  <a:srgbClr val="FFFFFF"/>
                </a:solidFill>
              </a14:hiddenFill>
            </a:ext>
          </a:extLst>
        </p:spPr>
      </p:pic>
      <p:grpSp>
        <p:nvGrpSpPr>
          <p:cNvPr id="29706" name="Group 10"/>
          <p:cNvGrpSpPr>
            <a:grpSpLocks/>
          </p:cNvGrpSpPr>
          <p:nvPr/>
        </p:nvGrpSpPr>
        <p:grpSpPr bwMode="auto">
          <a:xfrm>
            <a:off x="3708978" y="2368550"/>
            <a:ext cx="2638425" cy="1289050"/>
            <a:chOff x="1872" y="1522"/>
            <a:chExt cx="1662" cy="812"/>
          </a:xfrm>
        </p:grpSpPr>
        <p:pic>
          <p:nvPicPr>
            <p:cNvPr id="29702" name="Picture 6" descr="kh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8" y="1522"/>
              <a:ext cx="856" cy="812"/>
            </a:xfrm>
            <a:prstGeom prst="rect">
              <a:avLst/>
            </a:prstGeom>
            <a:noFill/>
            <a:extLst>
              <a:ext uri="{909E8E84-426E-40DD-AFC4-6F175D3DCCD1}">
                <a14:hiddenFill xmlns:a14="http://schemas.microsoft.com/office/drawing/2010/main">
                  <a:solidFill>
                    <a:srgbClr val="FFFFFF"/>
                  </a:solidFill>
                </a14:hiddenFill>
              </a:ext>
            </a:extLst>
          </p:spPr>
        </p:pic>
        <p:pic>
          <p:nvPicPr>
            <p:cNvPr id="29705" name="Picture 9" descr="diem n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580056">
              <a:off x="2340" y="1740"/>
              <a:ext cx="55" cy="99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autoRev="1" fill="hold" nodeType="withEffect">
                                  <p:stCondLst>
                                    <p:cond delay="0"/>
                                  </p:stCondLst>
                                  <p:childTnLst>
                                    <p:animRot by="600000">
                                      <p:cBhvr>
                                        <p:cTn id="6" dur="1000" fill="hold"/>
                                        <p:tgtEl>
                                          <p:spTgt spid="29706"/>
                                        </p:tgtEl>
                                        <p:attrNameLst>
                                          <p:attrName>r</p:attrName>
                                        </p:attrNameLst>
                                      </p:cBhvr>
                                    </p:animRot>
                                  </p:childTnLst>
                                </p:cTn>
                              </p:par>
                              <p:par>
                                <p:cTn id="7" presetID="42" presetClass="path" presetSubtype="0" repeatCount="indefinite" accel="50000" decel="50000" autoRev="1" fill="hold" nodeType="withEffect">
                                  <p:stCondLst>
                                    <p:cond delay="0"/>
                                  </p:stCondLst>
                                  <p:childTnLst>
                                    <p:animMotion origin="layout" path="M 1.11022E-16 -1.85185E-6 L -0.04167 0.03264 " pathEditMode="relative" rAng="0" ptsTypes="AA">
                                      <p:cBhvr>
                                        <p:cTn id="8" dur="2000" fill="hold"/>
                                        <p:tgtEl>
                                          <p:spTgt spid="29708"/>
                                        </p:tgtEl>
                                        <p:attrNameLst>
                                          <p:attrName>ppt_x</p:attrName>
                                          <p:attrName>ppt_y</p:attrName>
                                        </p:attrNameLst>
                                      </p:cBhvr>
                                      <p:rCtr x="-2083" y="1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slid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464"/>
            <a:ext cx="12268200" cy="6840537"/>
          </a:xfrm>
          <a:prstGeom prst="rect">
            <a:avLst/>
          </a:prstGeom>
          <a:noFill/>
          <a:extLst>
            <a:ext uri="{909E8E84-426E-40DD-AFC4-6F175D3DCCD1}">
              <a14:hiddenFill xmlns:a14="http://schemas.microsoft.com/office/drawing/2010/main">
                <a:solidFill>
                  <a:srgbClr val="FFFFFF"/>
                </a:solidFill>
              </a14:hiddenFill>
            </a:ext>
          </a:extLst>
        </p:spPr>
      </p:pic>
      <p:grpSp>
        <p:nvGrpSpPr>
          <p:cNvPr id="31755" name="Group 11"/>
          <p:cNvGrpSpPr>
            <a:grpSpLocks/>
          </p:cNvGrpSpPr>
          <p:nvPr/>
        </p:nvGrpSpPr>
        <p:grpSpPr bwMode="auto">
          <a:xfrm>
            <a:off x="6096000" y="457200"/>
            <a:ext cx="1066800" cy="2667000"/>
            <a:chOff x="2525" y="432"/>
            <a:chExt cx="883" cy="1680"/>
          </a:xfrm>
        </p:grpSpPr>
        <p:pic>
          <p:nvPicPr>
            <p:cNvPr id="31750" name="Picture 6" descr="be ngo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 y="432"/>
              <a:ext cx="883" cy="1104"/>
            </a:xfrm>
            <a:prstGeom prst="rect">
              <a:avLst/>
            </a:prstGeom>
            <a:noFill/>
            <a:extLst>
              <a:ext uri="{909E8E84-426E-40DD-AFC4-6F175D3DCCD1}">
                <a14:hiddenFill xmlns:a14="http://schemas.microsoft.com/office/drawing/2010/main">
                  <a:solidFill>
                    <a:srgbClr val="FFFFFF"/>
                  </a:solidFill>
                </a14:hiddenFill>
              </a:ext>
            </a:extLst>
          </p:spPr>
        </p:pic>
        <p:pic>
          <p:nvPicPr>
            <p:cNvPr id="31753" name="Picture 9"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03121">
              <a:off x="3312" y="1443"/>
              <a:ext cx="48" cy="66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4000" accel="50000" decel="50000" autoRev="1" fill="hold" nodeType="withEffect">
                                  <p:stCondLst>
                                    <p:cond delay="0"/>
                                  </p:stCondLst>
                                  <p:childTnLst>
                                    <p:animRot by="600000">
                                      <p:cBhvr>
                                        <p:cTn id="6" dur="1000" fill="hold"/>
                                        <p:tgtEl>
                                          <p:spTgt spid="317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vi-VN"/>
          </a:p>
        </p:txBody>
      </p:sp>
      <p:sp>
        <p:nvSpPr>
          <p:cNvPr id="33795" name="Rectangle 3"/>
          <p:cNvSpPr>
            <a:spLocks noGrp="1" noChangeArrowheads="1"/>
          </p:cNvSpPr>
          <p:nvPr>
            <p:ph idx="1"/>
          </p:nvPr>
        </p:nvSpPr>
        <p:spPr/>
        <p:txBody>
          <a:bodyPr/>
          <a:lstStyle/>
          <a:p>
            <a:endParaRPr lang="vi-VN" dirty="0"/>
          </a:p>
        </p:txBody>
      </p:sp>
      <p:pic>
        <p:nvPicPr>
          <p:cNvPr id="33796" name="Picture 4" descr="IMG_0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0" y="-17463"/>
            <a:ext cx="12168909" cy="6875463"/>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http://f2.hcm.edu.vn/UploadImages/mnsaomaiq8/mon%20qua.jpg?w=1000?w=1000"/>
          <p:cNvSpPr>
            <a:spLocks noChangeAspect="1" noChangeArrowheads="1"/>
          </p:cNvSpPr>
          <p:nvPr/>
        </p:nvSpPr>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 name="Rectangle 6"/>
          <p:cNvSpPr>
            <a:spLocks noChangeArrowheads="1"/>
          </p:cNvSpPr>
          <p:nvPr/>
        </p:nvSpPr>
        <p:spPr bwMode="auto">
          <a:xfrm>
            <a:off x="5982026" y="623502"/>
            <a:ext cx="227948"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a:r>
              <a:rPr lang="en-US" sz="1200">
                <a:solidFill>
                  <a:srgbClr val="000000"/>
                </a:solidFill>
                <a:ea typeface="Times New Roman" pitchFamily="18" charset="0"/>
                <a:cs typeface="Arial" pitchFamily="34" charset="0"/>
              </a:rPr>
              <a:t> </a:t>
            </a:r>
            <a:endParaRPr lang="en-US">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fade">
                                      <p:cBhvr>
                                        <p:cTn id="7" dur="1000"/>
                                        <p:tgtEl>
                                          <p:spTgt spid="33796"/>
                                        </p:tgtEl>
                                      </p:cBhvr>
                                    </p:animEffect>
                                    <p:anim calcmode="lin" valueType="num">
                                      <p:cBhvr>
                                        <p:cTn id="8" dur="1000" fill="hold"/>
                                        <p:tgtEl>
                                          <p:spTgt spid="33796"/>
                                        </p:tgtEl>
                                        <p:attrNameLst>
                                          <p:attrName>ppt_x</p:attrName>
                                        </p:attrNameLst>
                                      </p:cBhvr>
                                      <p:tavLst>
                                        <p:tav tm="0">
                                          <p:val>
                                            <p:strVal val="#ppt_x"/>
                                          </p:val>
                                        </p:tav>
                                        <p:tav tm="100000">
                                          <p:val>
                                            <p:strVal val="#ppt_x"/>
                                          </p:val>
                                        </p:tav>
                                      </p:tavLst>
                                    </p:anim>
                                    <p:anim calcmode="lin" valueType="num">
                                      <p:cBhvr>
                                        <p:cTn id="9" dur="1000" fill="hold"/>
                                        <p:tgtEl>
                                          <p:spTgt spid="337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descr="slid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45"/>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5847" name="Picture 7" descr="do ch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831" y="4547755"/>
            <a:ext cx="2971800" cy="2298700"/>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che t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8731" y="3848100"/>
            <a:ext cx="2667000" cy="200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repeatCount="2000" accel="50000" decel="50000" autoRev="1" fill="hold" nodeType="withEffect">
                                  <p:stCondLst>
                                    <p:cond delay="0"/>
                                  </p:stCondLst>
                                  <p:childTnLst>
                                    <p:animMotion origin="layout" path="M -3.33333E-6 1.85185E-6 L -0.09583 -0.10093 " pathEditMode="relative" rAng="0" ptsTypes="AA">
                                      <p:cBhvr>
                                        <p:cTn id="6" dur="2000" fill="hold"/>
                                        <p:tgtEl>
                                          <p:spTgt spid="35847"/>
                                        </p:tgtEl>
                                        <p:attrNameLst>
                                          <p:attrName>ppt_x</p:attrName>
                                          <p:attrName>ppt_y</p:attrName>
                                        </p:attrNameLst>
                                      </p:cBhvr>
                                      <p:rCtr x="-4792" y="-5046"/>
                                    </p:animMotion>
                                  </p:childTnLst>
                                </p:cTn>
                              </p:par>
                            </p:childTnLst>
                          </p:cTn>
                        </p:par>
                        <p:par>
                          <p:cTn id="7" fill="hold" nodeType="afterGroup">
                            <p:stCondLst>
                              <p:cond delay="8000"/>
                            </p:stCondLst>
                            <p:childTnLst>
                              <p:par>
                                <p:cTn id="8" presetID="64" presetClass="path" presetSubtype="0" accel="50000" decel="50000" autoRev="1" fill="hold" nodeType="afterEffect">
                                  <p:stCondLst>
                                    <p:cond delay="1500"/>
                                  </p:stCondLst>
                                  <p:childTnLst>
                                    <p:animMotion origin="layout" path="M -3.33333E-6 1.85185E-6 L -0.10416 -0.11204 " pathEditMode="relative" rAng="0" ptsTypes="AA">
                                      <p:cBhvr>
                                        <p:cTn id="9" dur="1000" fill="hold"/>
                                        <p:tgtEl>
                                          <p:spTgt spid="35847"/>
                                        </p:tgtEl>
                                        <p:attrNameLst>
                                          <p:attrName>ppt_x</p:attrName>
                                          <p:attrName>ppt_y</p:attrName>
                                        </p:attrNameLst>
                                      </p:cBhvr>
                                      <p:rCtr x="-5208" y="-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1136</TotalTime>
  <Words>366</Words>
  <Application>Microsoft Office PowerPoint</Application>
  <PresentationFormat>Widescreen</PresentationFormat>
  <Paragraphs>34</Paragraphs>
  <Slides>28</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Times New Roman</vt:lpstr>
      <vt:lpstr>Office Theme</vt:lpstr>
      <vt:lpstr>UBND PHƯỜNG LONG BIÊN TRƯỜNG MẦM NON THẠCH CẦU       Lĩnh vực PTNN Đề tài: Truyện“Món quà của cô giáo” Lứa tuổi: MGL (5-6 tuổi) Giáo viên: Nguyễn Thị Kim Chi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Đàm thoại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Administrator</cp:lastModifiedBy>
  <cp:revision>70</cp:revision>
  <dcterms:created xsi:type="dcterms:W3CDTF">2009-06-14T10:18:10Z</dcterms:created>
  <dcterms:modified xsi:type="dcterms:W3CDTF">2025-11-03T13:05:42Z</dcterms:modified>
</cp:coreProperties>
</file>