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0" r:id="rId3"/>
    <p:sldId id="269" r:id="rId4"/>
    <p:sldId id="290" r:id="rId5"/>
    <p:sldId id="258" r:id="rId6"/>
    <p:sldId id="272" r:id="rId7"/>
    <p:sldId id="260" r:id="rId8"/>
    <p:sldId id="259" r:id="rId9"/>
    <p:sldId id="261" r:id="rId10"/>
    <p:sldId id="271" r:id="rId11"/>
    <p:sldId id="266" r:id="rId12"/>
    <p:sldId id="291" r:id="rId13"/>
    <p:sldId id="262" r:id="rId14"/>
    <p:sldId id="273" r:id="rId15"/>
    <p:sldId id="275" r:id="rId16"/>
    <p:sldId id="277" r:id="rId17"/>
    <p:sldId id="278" r:id="rId18"/>
    <p:sldId id="292" r:id="rId19"/>
    <p:sldId id="279" r:id="rId20"/>
    <p:sldId id="293" r:id="rId21"/>
    <p:sldId id="281" r:id="rId22"/>
    <p:sldId id="294" r:id="rId23"/>
    <p:sldId id="283" r:id="rId24"/>
    <p:sldId id="295" r:id="rId25"/>
    <p:sldId id="285" r:id="rId26"/>
    <p:sldId id="296" r:id="rId27"/>
    <p:sldId id="288" r:id="rId28"/>
    <p:sldId id="289" r:id="rId29"/>
    <p:sldId id="287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5E0865-C48A-855F-52FD-011C70EA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B8D854-2C39-0D2C-17E2-28294A7A3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6AB8B-B4D7-6A08-9846-F5209EA1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F27C5C-3952-AC52-25E7-B77A175D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30047E-930C-30A5-01E6-1518CECD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4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678CA1-AFF5-83A5-F42B-E83C501C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167138-3FE0-70A5-7143-E1F32DAF0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8E3E0C-19B9-D0F4-5631-C3A387E2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D0CA5C-873C-5C4D-7754-4AC48086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1343D4-6950-B939-A28F-0DFD2BE6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95135B7-79D7-5DEB-DA59-C04A3461E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3F11F6A-026C-A42C-3BE3-80FBD5657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E178E7-386A-7D02-B4F9-23240E28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D0DB9B-2C2E-819B-CAC2-B2A6EA0F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7BFB74-5724-661D-B39A-67EA219C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2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90AAA7-D75A-7E9A-45C1-8E3F45F8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2601B47-D85C-C56A-B260-B390C767D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E80FC-B414-AAB3-9C25-BB35E152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AFFD7B-ECCE-2642-1CF4-8B712E91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C0A9CE-660B-D41D-03C7-F363DB1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7E374E-0585-5956-2BF2-215043DE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76E526-EBCE-3FEA-77E0-BFE6FAD6B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BB2D82-D4CC-838E-8DBB-86EC9FB8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FFA7B4-3C34-BCBA-E6FD-14A47B3E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87F5D4-57A8-512A-A677-B493738B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540B03-1DB0-F215-67D6-DFA6ACDF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608587-037B-BB21-D9F6-2EB5DDECF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90F31DC-8BE3-2C54-7AC3-30DA9264F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E1C61E9-7036-BED7-EB07-62DD1EF5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C696763-B66D-2C2B-F562-280FF310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D7A55DA-4FE9-F7AD-2EF2-1128A377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7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1DA48-A4DE-E360-5C98-6546C968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512560-50F1-2348-970A-FF1C01D7E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321D0D-CCEA-3E38-2F3E-A82488F1D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86BCF51-5019-AC0B-9379-1B33B9B7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F149A82-A1E0-E7B2-58CF-370BE1801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A290C7A-00E2-0D3E-C940-0846B66B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37EF3D0-8C84-5A1F-A1F1-A6C577DB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B84A43E-867B-C4B6-93F2-77CFC302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1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7C4AA4-C87A-45EE-10AE-F91B956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A0FFB32-0E5C-CAE6-724C-BA1308AC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16BAB99-3A9F-E114-B667-3D15398E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275835D-3D1B-9BF9-BD92-28552328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3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9743D5-B129-6FC7-783B-20031B8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8FF57E-ECBD-4F1A-081C-2152B22E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76A768-D329-69E8-D1EA-46E2BF4F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48E72-CAE3-36DD-A280-0E788A82E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BD8785-C241-119F-DD3A-417D3BD2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184D8B-46B4-6BB0-9314-C817272ED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CCF3933-ED22-B91E-F204-38B7F25E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24C881-7740-D237-989D-EC9A36B6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1D0C1D6-AF41-A193-54E8-3C02B702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78CAB2-2A9D-93A4-A50C-FA928C7A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DBAE63C-DCEC-8048-1B77-0D665A0F8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A550C14-43C1-5DB2-A1C9-51D9864C3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0638DD3-8B72-3AAA-8773-5E597E73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F90867-449A-D174-278D-E8F92610D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DEE86-1F01-3236-7C27-DF99E3B6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9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EF80EF-DC1F-FD4E-84F9-21FD7223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0C0BF1E-ABA5-BA07-7385-B721E4B7E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48FD3F-59BC-4011-32E4-2CD2ABF32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54845-6220-4C51-A820-EE516FC2614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304BB2-4228-803A-7311-66E60F08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D00137-E311-AF84-F03A-6E934276E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74F8-F816-4BAA-8E5D-CA0BEF990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0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hyperlink" Target="https://www.google.com.vn/url?sa=i&amp;url=https%3A%2F%2Fbantranh.com%2Fpd%2Ftranh-rung-cay-xanh%2F&amp;psig=AOvVaw1YKUFzo8a_Upem2Bh0rzvE&amp;ust=1670538251718000&amp;source=images&amp;cd=vfe&amp;ved=0CBAQjRxqFwoTCNjzkovG6PsCFQAAAAAdAAAAABA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hyperlink" Target="https://bantranh.com/pd/tranh-rung-cay-xanh/" TargetMode="Externa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hyperlink" Target="https://www.google.com.vn/url?sa=i&amp;url=https%3A%2F%2Fbantranh.com%2Fpd%2Ftranh-rung-cay-xanh%2F&amp;psig=AOvVaw1YKUFzo8a_Upem2Bh0rzvE&amp;ust=1670538251718000&amp;source=images&amp;cd=vfe&amp;ved=0CBAQjRxqFwoTCNjzkovG6PsCFQAAAAAdAAAAABA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hyperlink" Target="https://bantranh.com/pd/tranh-rung-cay-xanh/" TargetMode="Externa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microsoft.com/office/2007/relationships/hdphoto" Target="../media/hdphoto2.wdp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microsoft.com/office/2007/relationships/hdphoto" Target="../media/hdphoto2.wdp"/><Relationship Id="rId5" Type="http://schemas.openxmlformats.org/officeDocument/2006/relationships/image" Target="../media/image8.jpe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19" Type="http://schemas.microsoft.com/office/2007/relationships/hdphoto" Target="../media/hdphoto5.wdp"/><Relationship Id="rId4" Type="http://schemas.openxmlformats.org/officeDocument/2006/relationships/image" Target="../media/image7.jpe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hyperlink" Target="https://www.google.com.vn/url?sa=i&amp;url=https%3A%2F%2Fbantranh.com%2Fpd%2Ftranh-rung-cay-xanh%2F&amp;psig=AOvVaw1YKUFzo8a_Upem2Bh0rzvE&amp;ust=1670538251718000&amp;source=images&amp;cd=vfe&amp;ved=0CBAQjRxqFwoTCNjzkovG6PsCFQAAAAAdAAAAABA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hyperlink" Target="https://bantranh.com/pd/tranh-rung-cay-xanh/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hyperlink" Target="https://www.google.com.vn/url?sa=i&amp;url=https%3A%2F%2Fbantranh.com%2Fpd%2Ftranh-rung-cay-xanh%2F&amp;psig=AOvVaw1YKUFzo8a_Upem2Bh0rzvE&amp;ust=1670538251718000&amp;source=images&amp;cd=vfe&amp;ved=0CBAQjRxqFwoTCNjzkovG6PsCFQAAAAAdAAAAABA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hyperlink" Target="https://bantranh.com/pd/tranh-rung-cay-xanh/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microsoft.com/office/2007/relationships/hdphoto" Target="../media/hdphoto2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6C4E0F6-3666-4D2D-BACA-EB7A22B8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4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êu đề 1">
            <a:extLst>
              <a:ext uri="{FF2B5EF4-FFF2-40B4-BE49-F238E27FC236}">
                <a16:creationId xmlns:a16="http://schemas.microsoft.com/office/drawing/2014/main" id="{682BAD2F-91B5-493B-AD26-F02823AD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205" y="1317978"/>
            <a:ext cx="4803681" cy="861392"/>
          </a:xfrm>
          <a:scene3d>
            <a:camera prst="perspectiveRight"/>
            <a:lightRig rig="threePt" dir="t"/>
          </a:scene3d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ln/>
                <a:solidFill>
                  <a:srgbClr val="C00000"/>
                </a:solidFill>
              </a:rPr>
              <a:t>BÀI GIẢNG ĐIỆN TỬ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CFA5905-154A-4B03-A11A-19E176A1FC90}"/>
              </a:ext>
            </a:extLst>
          </p:cNvPr>
          <p:cNvSpPr txBox="1"/>
          <p:nvPr/>
        </p:nvSpPr>
        <p:spPr>
          <a:xfrm>
            <a:off x="6661715" y="4030872"/>
            <a:ext cx="267693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GV: </a:t>
            </a:r>
            <a:r>
              <a:rPr lang="en-US" b="1" dirty="0" err="1">
                <a:ln/>
                <a:solidFill>
                  <a:srgbClr val="FF0000"/>
                </a:solidFill>
              </a:rPr>
              <a:t>Nguyễn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Thị</a:t>
            </a:r>
            <a:r>
              <a:rPr lang="en-US" b="1">
                <a:ln/>
                <a:solidFill>
                  <a:srgbClr val="FF0000"/>
                </a:solidFill>
              </a:rPr>
              <a:t> Kim Chi</a:t>
            </a:r>
            <a:endParaRPr lang="en-US" b="1" dirty="0">
              <a:ln/>
              <a:solidFill>
                <a:srgbClr val="FF0000"/>
              </a:solidFill>
            </a:endParaRP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B11F9AC-1207-460A-A244-56E5A331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179370"/>
            <a:ext cx="1524000" cy="80962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CB72AE9-990E-434F-B829-A78BF9AE8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6687">
            <a:off x="4547059" y="4708179"/>
            <a:ext cx="1524000" cy="80962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E9BD356-CFEF-4B55-9777-379A0245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841" y="1193669"/>
            <a:ext cx="1524000" cy="809625"/>
          </a:xfrm>
          <a:prstGeom prst="rect">
            <a:avLst/>
          </a:prstGeom>
        </p:spPr>
      </p:pic>
      <p:pic>
        <p:nvPicPr>
          <p:cNvPr id="18" name="Hình ảnh 17" descr="Ảnh có chứa cây, hoa&#10;&#10;Mô tả được tạo tự động">
            <a:extLst>
              <a:ext uri="{FF2B5EF4-FFF2-40B4-BE49-F238E27FC236}">
                <a16:creationId xmlns:a16="http://schemas.microsoft.com/office/drawing/2014/main" id="{4C4BC3AE-0602-4876-B689-3B03C78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714" y="4386468"/>
            <a:ext cx="4819173" cy="25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E4BB41D-0FF6-4D80-BC7C-DCADFED9CB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21535" b="23437"/>
          <a:stretch/>
        </p:blipFill>
        <p:spPr>
          <a:xfrm>
            <a:off x="6500970" y="5813995"/>
            <a:ext cx="1811456" cy="99679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3892B180-886D-44BD-A89B-F2E0D95C01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21535" b="23437"/>
          <a:stretch/>
        </p:blipFill>
        <p:spPr>
          <a:xfrm>
            <a:off x="4580239" y="5785773"/>
            <a:ext cx="1811456" cy="996793"/>
          </a:xfrm>
          <a:prstGeom prst="rect">
            <a:avLst/>
          </a:prstGeom>
        </p:spPr>
      </p:pic>
      <p:pic>
        <p:nvPicPr>
          <p:cNvPr id="24" name="MỞ ĐẦU VŨ ĐIỆU RỬA TAY1">
            <a:hlinkClick r:id="" action="ppaction://media"/>
            <a:extLst>
              <a:ext uri="{FF2B5EF4-FFF2-40B4-BE49-F238E27FC236}">
                <a16:creationId xmlns:a16="http://schemas.microsoft.com/office/drawing/2014/main" id="{08AE2B9B-E999-4A32-8CD2-7B1205E04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3314" y="189012"/>
            <a:ext cx="609600" cy="60960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202E425-783D-479A-862C-BA3F8CBE1033}"/>
              </a:ext>
            </a:extLst>
          </p:cNvPr>
          <p:cNvSpPr txBox="1"/>
          <p:nvPr/>
        </p:nvSpPr>
        <p:spPr>
          <a:xfrm>
            <a:off x="3559750" y="189012"/>
            <a:ext cx="427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D10929-0725-2E35-1DD6-F67854D44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435" y="1832472"/>
            <a:ext cx="7259219" cy="1156523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E22A01A-13B1-3A9B-2754-A3F88C52D311}"/>
              </a:ext>
            </a:extLst>
          </p:cNvPr>
          <p:cNvSpPr txBox="1"/>
          <p:nvPr/>
        </p:nvSpPr>
        <p:spPr>
          <a:xfrm>
            <a:off x="2576719" y="2617334"/>
            <a:ext cx="7038561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</a:rPr>
              <a:t>ĐỀ TÀI: TRUYỆN “ NHỮNG CHIẾC ÁO ẤM”</a:t>
            </a:r>
            <a:r>
              <a:rPr lang="vi-VN" sz="2800">
                <a:solidFill>
                  <a:srgbClr val="C00000"/>
                </a:solidFill>
              </a:rPr>
              <a:t>.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1705"/>
      </p:ext>
    </p:extLst>
  </p:cSld>
  <p:clrMapOvr>
    <a:masterClrMapping/>
  </p:clrMapOvr>
  <p:transition spd="slow" advTm="1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chuối vector">
            <a:extLst>
              <a:ext uri="{FF2B5EF4-FFF2-40B4-BE49-F238E27FC236}">
                <a16:creationId xmlns:a16="http://schemas.microsoft.com/office/drawing/2014/main" id="{75F5C895-C519-5F65-248B-2BECC29E4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6430"/>
          <a:stretch/>
        </p:blipFill>
        <p:spPr bwMode="auto">
          <a:xfrm flipH="1">
            <a:off x="-485443" y="-144369"/>
            <a:ext cx="12689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868CC64E-7701-92D5-1F2A-7874A3EA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376">
            <a:off x="3050643" y="2104543"/>
            <a:ext cx="2065326" cy="1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95FAE92C-1601-B0FA-0615-D19B31E1D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65175">
            <a:off x="5930326" y="4090788"/>
            <a:ext cx="3323395" cy="2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E7670708-90A8-EF31-F56C-6156AE69CA50}"/>
              </a:ext>
            </a:extLst>
          </p:cNvPr>
          <p:cNvGrpSpPr/>
          <p:nvPr/>
        </p:nvGrpSpPr>
        <p:grpSpPr>
          <a:xfrm>
            <a:off x="9128168" y="1973189"/>
            <a:ext cx="3063832" cy="4884811"/>
            <a:chOff x="4709519" y="2943550"/>
            <a:chExt cx="2733807" cy="3835553"/>
          </a:xfrm>
        </p:grpSpPr>
        <p:pic>
          <p:nvPicPr>
            <p:cNvPr id="6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ADE3178C-B14F-EF21-1216-9BF0AC419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FB8B5214-5E4C-D900-266A-030B367B8E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AA1A1A-A257-37B7-F813-5EB6F9957E5C}"/>
              </a:ext>
            </a:extLst>
          </p:cNvPr>
          <p:cNvSpPr/>
          <p:nvPr/>
        </p:nvSpPr>
        <p:spPr>
          <a:xfrm>
            <a:off x="11603523" y="6106126"/>
            <a:ext cx="588477" cy="6978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Ý tưởng ] Ngất lịm trước BST tranh sơn dầu phong cảnh đẹp hút ánh nhìn | Gỗ  Trang Trí - Sửa Nhà Sơn Nhà 10 Địa Chỉ Uy Tín Tại Hà Nội">
            <a:extLst>
              <a:ext uri="{FF2B5EF4-FFF2-40B4-BE49-F238E27FC236}">
                <a16:creationId xmlns:a16="http://schemas.microsoft.com/office/drawing/2014/main" id="{5DBAFF5B-B69C-7E31-52B5-650F1DC3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12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A3A7A768-E713-3F3F-3D5C-334D9319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67">
            <a:off x="8979635" y="3196615"/>
            <a:ext cx="2803560" cy="2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F2766FA8-B20B-5553-30CB-62F69F0D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7" y="4304891"/>
            <a:ext cx="3492095" cy="25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40C42075-9ED2-3109-3C84-55978E59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21032">
            <a:off x="7012095" y="4133907"/>
            <a:ext cx="3323395" cy="2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6C318F63-6429-BCF9-25E5-EFF4B7543347}"/>
              </a:ext>
            </a:extLst>
          </p:cNvPr>
          <p:cNvGrpSpPr/>
          <p:nvPr/>
        </p:nvGrpSpPr>
        <p:grpSpPr>
          <a:xfrm>
            <a:off x="9537086" y="2043914"/>
            <a:ext cx="3063832" cy="4884811"/>
            <a:chOff x="4709519" y="2943550"/>
            <a:chExt cx="2733807" cy="3835553"/>
          </a:xfrm>
        </p:grpSpPr>
        <p:pic>
          <p:nvPicPr>
            <p:cNvPr id="10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3A12A4F2-FE61-73F2-E682-4A13BDF7A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7F54393C-651B-3C45-56D3-9F8DDA767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C5DDCA-C2CC-04E3-918E-EBD47B71A373}"/>
              </a:ext>
            </a:extLst>
          </p:cNvPr>
          <p:cNvSpPr/>
          <p:nvPr/>
        </p:nvSpPr>
        <p:spPr>
          <a:xfrm>
            <a:off x="11375912" y="6301285"/>
            <a:ext cx="827776" cy="6208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ọ Rồng rộc – Wikipedia tiếng Việt">
            <a:extLst>
              <a:ext uri="{FF2B5EF4-FFF2-40B4-BE49-F238E27FC236}">
                <a16:creationId xmlns:a16="http://schemas.microsoft.com/office/drawing/2014/main" id="{FEF8295D-EB95-7860-3B07-3681FA2EA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2039074" flipH="1">
            <a:off x="1791922" y="1426494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Ý tưởng ] Ngất lịm trước BST tranh sơn dầu phong cảnh đẹp hút ánh nhìn | Gỗ  Trang Trí - Sửa Nhà Sơn Nhà 10 Địa Chỉ Uy Tín Tại Hà Nội">
            <a:extLst>
              <a:ext uri="{FF2B5EF4-FFF2-40B4-BE49-F238E27FC236}">
                <a16:creationId xmlns:a16="http://schemas.microsoft.com/office/drawing/2014/main" id="{5DBAFF5B-B69C-7E31-52B5-650F1DC3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12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A3A7A768-E713-3F3F-3D5C-334D9319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67">
            <a:off x="8979635" y="3196615"/>
            <a:ext cx="2803560" cy="2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F2766FA8-B20B-5553-30CB-62F69F0D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7" y="4304891"/>
            <a:ext cx="3492095" cy="25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40C42075-9ED2-3109-3C84-55978E59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21032">
            <a:off x="7012095" y="4133907"/>
            <a:ext cx="3323395" cy="2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6C318F63-6429-BCF9-25E5-EFF4B7543347}"/>
              </a:ext>
            </a:extLst>
          </p:cNvPr>
          <p:cNvGrpSpPr/>
          <p:nvPr/>
        </p:nvGrpSpPr>
        <p:grpSpPr>
          <a:xfrm>
            <a:off x="9537086" y="2043914"/>
            <a:ext cx="3063832" cy="4884811"/>
            <a:chOff x="4709519" y="2943550"/>
            <a:chExt cx="2733807" cy="3835553"/>
          </a:xfrm>
        </p:grpSpPr>
        <p:pic>
          <p:nvPicPr>
            <p:cNvPr id="10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3A12A4F2-FE61-73F2-E682-4A13BDF7A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7F54393C-651B-3C45-56D3-9F8DDA767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C5DDCA-C2CC-04E3-918E-EBD47B71A373}"/>
              </a:ext>
            </a:extLst>
          </p:cNvPr>
          <p:cNvSpPr/>
          <p:nvPr/>
        </p:nvSpPr>
        <p:spPr>
          <a:xfrm>
            <a:off x="11375912" y="6301285"/>
            <a:ext cx="827776" cy="6208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ọ Rồng rộc – Wikipedia tiếng Việt">
            <a:extLst>
              <a:ext uri="{FF2B5EF4-FFF2-40B4-BE49-F238E27FC236}">
                <a16:creationId xmlns:a16="http://schemas.microsoft.com/office/drawing/2014/main" id="{FEF8295D-EB95-7860-3B07-3681FA2EA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2039074" flipH="1">
            <a:off x="1791922" y="1426494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] Bức tranh sơn dầu phong cảnh cánh rừng Châu Âu 2021">
            <a:extLst>
              <a:ext uri="{FF2B5EF4-FFF2-40B4-BE49-F238E27FC236}">
                <a16:creationId xmlns:a16="http://schemas.microsoft.com/office/drawing/2014/main" id="{A1E53976-17D3-BE2A-095F-8B4878E43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9697" r="6190" b="10842"/>
          <a:stretch/>
        </p:blipFill>
        <p:spPr bwMode="auto">
          <a:xfrm>
            <a:off x="-1" y="0"/>
            <a:ext cx="1217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DDA07F5-3E61-5579-B7B6-6A3E594C0ADB}"/>
              </a:ext>
            </a:extLst>
          </p:cNvPr>
          <p:cNvGrpSpPr/>
          <p:nvPr/>
        </p:nvGrpSpPr>
        <p:grpSpPr>
          <a:xfrm flipH="1">
            <a:off x="3541889" y="1940740"/>
            <a:ext cx="1816140" cy="4383505"/>
            <a:chOff x="2582778" y="0"/>
            <a:chExt cx="2926508" cy="6888972"/>
          </a:xfrm>
        </p:grpSpPr>
        <p:pic>
          <p:nvPicPr>
            <p:cNvPr id="3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62269B07-6494-54E6-ED76-BAA22A7A23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7" r="20078"/>
            <a:stretch/>
          </p:blipFill>
          <p:spPr bwMode="auto">
            <a:xfrm>
              <a:off x="2823411" y="0"/>
              <a:ext cx="2685875" cy="688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809ECC93-4A1D-F635-1ACC-9643E386FC6E}"/>
                </a:ext>
              </a:extLst>
            </p:cNvPr>
            <p:cNvGrpSpPr/>
            <p:nvPr/>
          </p:nvGrpSpPr>
          <p:grpSpPr>
            <a:xfrm>
              <a:off x="2582778" y="3911686"/>
              <a:ext cx="2685875" cy="2291176"/>
              <a:chOff x="2622498" y="4071236"/>
              <a:chExt cx="2685875" cy="2291176"/>
            </a:xfrm>
          </p:grpSpPr>
          <p:pic>
            <p:nvPicPr>
              <p:cNvPr id="5" name="Picture 10" descr="Áo khoác lông cừu trẻ em (dư sl như phân loại)">
                <a:extLst>
                  <a:ext uri="{FF2B5EF4-FFF2-40B4-BE49-F238E27FC236}">
                    <a16:creationId xmlns:a16="http://schemas.microsoft.com/office/drawing/2014/main" id="{A910F8D8-1AE3-B01E-3BC4-B9CEA61E5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8594" b="44844" l="71563" r="93750">
                            <a14:foregroundMark x1="72969" y1="33125" x2="72969" y2="33125"/>
                            <a14:foregroundMark x1="74375" y1="36563" x2="74375" y2="36563"/>
                            <a14:foregroundMark x1="75469" y1="30781" x2="75469" y2="30781"/>
                            <a14:foregroundMark x1="75313" y1="29531" x2="75313" y2="29531"/>
                            <a14:foregroundMark x1="75313" y1="29531" x2="75313" y2="29531"/>
                            <a14:foregroundMark x1="79531" y1="29219" x2="79531" y2="29219"/>
                            <a14:foregroundMark x1="76719" y1="28594" x2="76719" y2="28594"/>
                            <a14:foregroundMark x1="86250" y1="29844" x2="86250" y2="29844"/>
                            <a14:foregroundMark x1="73594" y1="31563" x2="73594" y2="31563"/>
                            <a14:foregroundMark x1="92813" y1="34688" x2="92813" y2="34688"/>
                            <a14:foregroundMark x1="92188" y1="32344" x2="93438" y2="41563"/>
                            <a14:foregroundMark x1="93438" y1="41563" x2="93438" y2="41563"/>
                            <a14:foregroundMark x1="72813" y1="35469" x2="71563" y2="43125"/>
                            <a14:foregroundMark x1="93750" y1="42344" x2="90938" y2="43281"/>
                            <a14:foregroundMark x1="88594" y1="44844" x2="77188" y2="44063"/>
                            <a14:foregroundMark x1="86094" y1="29219" x2="86094" y2="29219"/>
                            <a14:foregroundMark x1="87969" y1="29375" x2="87969" y2="29375"/>
                            <a14:foregroundMark x1="86719" y1="29531" x2="86719" y2="2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57" t="27433" r="4554" b="53356"/>
              <a:stretch/>
            </p:blipFill>
            <p:spPr bwMode="auto">
              <a:xfrm>
                <a:off x="2622498" y="4071236"/>
                <a:ext cx="2685875" cy="200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A7223DE0-4F65-FB3B-ECFC-732717BF0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4678314" y="5781462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068C556F-7540-01D4-AC09-64BC408E1D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2647968" y="5755670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BEE014C4-19C6-448B-9D4B-C9404A65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376" flipH="1">
            <a:off x="5755187" y="4728787"/>
            <a:ext cx="2804009" cy="20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1EB3BB50-6948-4590-BC4D-ECAE5EBE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907646" flipH="1">
            <a:off x="189033" y="4551263"/>
            <a:ext cx="2877577" cy="21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182CDA45-8B32-3352-3C23-DBB85F3B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737">
            <a:off x="8523942" y="3899515"/>
            <a:ext cx="3027946" cy="279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E2536-595D-5678-D60F-65C32A49DD7D}"/>
              </a:ext>
            </a:extLst>
          </p:cNvPr>
          <p:cNvSpPr/>
          <p:nvPr/>
        </p:nvSpPr>
        <p:spPr>
          <a:xfrm>
            <a:off x="11213432" y="6324245"/>
            <a:ext cx="844883" cy="5337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ọ Rồng rộc – Wikipedia tiếng Việt">
            <a:extLst>
              <a:ext uri="{FF2B5EF4-FFF2-40B4-BE49-F238E27FC236}">
                <a16:creationId xmlns:a16="http://schemas.microsoft.com/office/drawing/2014/main" id="{3117989D-437E-7063-C9B0-A2468DF4D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19796940">
            <a:off x="7429964" y="1533719"/>
            <a:ext cx="1717806" cy="15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6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ất Hay: Hướng dẫn cách vẽ tranh phong cảnh quê hương đơn giản mà đẹp">
            <a:extLst>
              <a:ext uri="{FF2B5EF4-FFF2-40B4-BE49-F238E27FC236}">
                <a16:creationId xmlns:a16="http://schemas.microsoft.com/office/drawing/2014/main" id="{4F8AD936-44FD-E779-A8EA-33C74F00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6" t="41614" b="-1"/>
          <a:stretch/>
        </p:blipFill>
        <p:spPr bwMode="auto">
          <a:xfrm>
            <a:off x="0" y="0"/>
            <a:ext cx="12192000" cy="68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4804F567-8E4B-1700-002B-E7A47DA7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4" y="4327400"/>
            <a:ext cx="3419310" cy="24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1A019A88-F9ED-7D23-8B32-8DF0EB321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586434">
            <a:off x="8671438" y="4617401"/>
            <a:ext cx="3054237" cy="22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942016E-A792-BEC4-F63D-7E48F66AACB2}"/>
              </a:ext>
            </a:extLst>
          </p:cNvPr>
          <p:cNvGrpSpPr/>
          <p:nvPr/>
        </p:nvGrpSpPr>
        <p:grpSpPr>
          <a:xfrm>
            <a:off x="-729083" y="-663708"/>
            <a:ext cx="5226802" cy="5203895"/>
            <a:chOff x="-803320" y="-1065491"/>
            <a:chExt cx="5226802" cy="5203895"/>
          </a:xfrm>
        </p:grpSpPr>
        <p:pic>
          <p:nvPicPr>
            <p:cNvPr id="13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B3318422-E7B1-1343-3936-DD24BBD41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-803320" y="-125169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2EC6D5C5-E910-3039-4260-7C2FF31E2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88035" y="-1065491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6A6E2307-397E-72A5-24B5-643D30D47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581100" y="-959740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  <a:extLst>
                <a:ext uri="{FF2B5EF4-FFF2-40B4-BE49-F238E27FC236}">
                  <a16:creationId xmlns:a16="http://schemas.microsoft.com/office/drawing/2014/main" id="{CBD765CB-D8CC-773C-8919-5F0E50221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882" b="73824" l="10000" r="92059">
                          <a14:foregroundMark x1="10588" y1="47059" x2="10588" y2="47059"/>
                          <a14:foregroundMark x1="92059" y1="40000" x2="92059" y2="40000"/>
                          <a14:foregroundMark x1="56176" y1="20882" x2="56176" y2="20882"/>
                          <a14:foregroundMark x1="68235" y1="73235" x2="68235" y2="73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" t="16274" r="3391" b="19636"/>
            <a:stretch/>
          </p:blipFill>
          <p:spPr bwMode="auto">
            <a:xfrm flipH="1">
              <a:off x="288937" y="945904"/>
              <a:ext cx="2423887" cy="168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67AD652-3781-131B-5569-B63C05BE6B29}"/>
              </a:ext>
            </a:extLst>
          </p:cNvPr>
          <p:cNvSpPr txBox="1"/>
          <p:nvPr/>
        </p:nvSpPr>
        <p:spPr>
          <a:xfrm>
            <a:off x="3956168" y="1929730"/>
            <a:ext cx="2798567" cy="400110"/>
          </a:xfrm>
          <a:prstGeom prst="rect">
            <a:avLst/>
          </a:prstGeom>
          <a:solidFill>
            <a:srgbClr val="D3CFC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#9Slide03 Montserrat ExtraBold" panose="00000900000000000000" pitchFamily="2" charset="0"/>
              </a:rPr>
              <a:t>XƯỞNG MAY ÁO ẤM</a:t>
            </a:r>
          </a:p>
        </p:txBody>
      </p:sp>
      <p:pic>
        <p:nvPicPr>
          <p:cNvPr id="18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CBA72D3D-A703-1700-CEF4-79155141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50" y="1625702"/>
            <a:ext cx="3813322" cy="30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21EA70C4-CADB-4BA1-2BA0-2CD338F1F763}"/>
              </a:ext>
            </a:extLst>
          </p:cNvPr>
          <p:cNvGrpSpPr/>
          <p:nvPr/>
        </p:nvGrpSpPr>
        <p:grpSpPr>
          <a:xfrm>
            <a:off x="5865896" y="2187840"/>
            <a:ext cx="2021307" cy="4692307"/>
            <a:chOff x="2582778" y="0"/>
            <a:chExt cx="2926508" cy="6888972"/>
          </a:xfrm>
        </p:grpSpPr>
        <p:pic>
          <p:nvPicPr>
            <p:cNvPr id="22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5B039930-E394-F2AA-1AC8-39454BF0F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7" r="20078"/>
            <a:stretch/>
          </p:blipFill>
          <p:spPr bwMode="auto">
            <a:xfrm>
              <a:off x="2823411" y="0"/>
              <a:ext cx="2685875" cy="688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F0D3838D-23F8-01E4-50F4-88CD1B401682}"/>
                </a:ext>
              </a:extLst>
            </p:cNvPr>
            <p:cNvGrpSpPr/>
            <p:nvPr/>
          </p:nvGrpSpPr>
          <p:grpSpPr>
            <a:xfrm>
              <a:off x="2582778" y="3911686"/>
              <a:ext cx="2685875" cy="2291176"/>
              <a:chOff x="2622498" y="4071236"/>
              <a:chExt cx="2685875" cy="2291176"/>
            </a:xfrm>
          </p:grpSpPr>
          <p:pic>
            <p:nvPicPr>
              <p:cNvPr id="24" name="Picture 10" descr="Áo khoác lông cừu trẻ em (dư sl như phân loại)">
                <a:extLst>
                  <a:ext uri="{FF2B5EF4-FFF2-40B4-BE49-F238E27FC236}">
                    <a16:creationId xmlns:a16="http://schemas.microsoft.com/office/drawing/2014/main" id="{E4F8A9A0-635E-188A-502D-6DEF340BC4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8594" b="44844" l="71563" r="93750">
                            <a14:foregroundMark x1="72969" y1="33125" x2="72969" y2="33125"/>
                            <a14:foregroundMark x1="74375" y1="36563" x2="74375" y2="36563"/>
                            <a14:foregroundMark x1="75469" y1="30781" x2="75469" y2="30781"/>
                            <a14:foregroundMark x1="75313" y1="29531" x2="75313" y2="29531"/>
                            <a14:foregroundMark x1="75313" y1="29531" x2="75313" y2="29531"/>
                            <a14:foregroundMark x1="79531" y1="29219" x2="79531" y2="29219"/>
                            <a14:foregroundMark x1="76719" y1="28594" x2="76719" y2="28594"/>
                            <a14:foregroundMark x1="86250" y1="29844" x2="86250" y2="29844"/>
                            <a14:foregroundMark x1="73594" y1="31563" x2="73594" y2="31563"/>
                            <a14:foregroundMark x1="92813" y1="34688" x2="92813" y2="34688"/>
                            <a14:foregroundMark x1="92188" y1="32344" x2="93438" y2="41563"/>
                            <a14:foregroundMark x1="93438" y1="41563" x2="93438" y2="41563"/>
                            <a14:foregroundMark x1="72813" y1="35469" x2="71563" y2="43125"/>
                            <a14:foregroundMark x1="93750" y1="42344" x2="90938" y2="43281"/>
                            <a14:foregroundMark x1="88594" y1="44844" x2="77188" y2="44063"/>
                            <a14:foregroundMark x1="86094" y1="29219" x2="86094" y2="29219"/>
                            <a14:foregroundMark x1="87969" y1="29375" x2="87969" y2="29375"/>
                            <a14:foregroundMark x1="86719" y1="29531" x2="86719" y2="2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57" t="27433" r="4554" b="53356"/>
              <a:stretch/>
            </p:blipFill>
            <p:spPr bwMode="auto">
              <a:xfrm>
                <a:off x="2622498" y="4071236"/>
                <a:ext cx="2685875" cy="200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7B6A9583-14BF-52EC-3F25-5807C5697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4678314" y="5781462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DC452B75-EC6D-D3EB-881F-D6C63F661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2647968" y="5755670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Nút Hành động: Tiến hoặc Tiếp theo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7A2F02-2548-E5E2-2C66-16E1D2DB0435}"/>
              </a:ext>
            </a:extLst>
          </p:cNvPr>
          <p:cNvSpPr/>
          <p:nvPr/>
        </p:nvSpPr>
        <p:spPr>
          <a:xfrm>
            <a:off x="11499891" y="6395247"/>
            <a:ext cx="692109" cy="46275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ọ Rồng rộc – Wikipedia tiếng Việt">
            <a:extLst>
              <a:ext uri="{FF2B5EF4-FFF2-40B4-BE49-F238E27FC236}">
                <a16:creationId xmlns:a16="http://schemas.microsoft.com/office/drawing/2014/main" id="{738CDE34-E64A-E2D7-1BEC-F8BF39158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2039074" flipH="1">
            <a:off x="480745" y="-147324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0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4D541E-597D-2C02-800D-0C5AFCF4CED4}"/>
              </a:ext>
            </a:extLst>
          </p:cNvPr>
          <p:cNvSpPr txBox="1"/>
          <p:nvPr/>
        </p:nvSpPr>
        <p:spPr>
          <a:xfrm>
            <a:off x="2534653" y="1187116"/>
            <a:ext cx="696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75684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ranh rừng cây xanh - Tranh Sơn Dầu">
            <a:hlinkClick r:id="rId2"/>
            <a:extLst>
              <a:ext uri="{FF2B5EF4-FFF2-40B4-BE49-F238E27FC236}">
                <a16:creationId xmlns:a16="http://schemas.microsoft.com/office/drawing/2014/main" id="{FE9D87A2-10A3-E697-06D8-F09A30AB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5221"/>
          <a:stretch/>
        </p:blipFill>
        <p:spPr bwMode="auto">
          <a:xfrm>
            <a:off x="-3101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hlinkClick r:id="rId4" tooltip="Tranh rừng cây xanh"/>
            <a:extLst>
              <a:ext uri="{FF2B5EF4-FFF2-40B4-BE49-F238E27FC236}">
                <a16:creationId xmlns:a16="http://schemas.microsoft.com/office/drawing/2014/main" id="{4BB7E969-DABF-83F7-0712-1C133544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7115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0D327EC9-DEA4-D245-BDA5-D0E8E4AE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5" y="3577867"/>
            <a:ext cx="2289210" cy="3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CCD3E954-318E-6A55-36B1-6B7C3A406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374952" flipH="1">
            <a:off x="53153" y="4654120"/>
            <a:ext cx="2774268" cy="216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37F4BD5D-A0F8-5CF9-DDB8-D73C6CF00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7769823" y="5536755"/>
            <a:ext cx="745453" cy="10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út Hành động: Tiến hoặc Tiếp theo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F72438-EC80-86C3-067A-770D53526FFE}"/>
              </a:ext>
            </a:extLst>
          </p:cNvPr>
          <p:cNvSpPr/>
          <p:nvPr/>
        </p:nvSpPr>
        <p:spPr>
          <a:xfrm>
            <a:off x="11614484" y="6208294"/>
            <a:ext cx="577516" cy="62019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ranh rừng cây xanh - Tranh Sơn Dầu">
            <a:hlinkClick r:id="rId2"/>
            <a:extLst>
              <a:ext uri="{FF2B5EF4-FFF2-40B4-BE49-F238E27FC236}">
                <a16:creationId xmlns:a16="http://schemas.microsoft.com/office/drawing/2014/main" id="{FE9D87A2-10A3-E697-06D8-F09A30AB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5221"/>
          <a:stretch/>
        </p:blipFill>
        <p:spPr bwMode="auto">
          <a:xfrm>
            <a:off x="-3101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hlinkClick r:id="rId4" tooltip="Tranh rừng cây xanh"/>
            <a:extLst>
              <a:ext uri="{FF2B5EF4-FFF2-40B4-BE49-F238E27FC236}">
                <a16:creationId xmlns:a16="http://schemas.microsoft.com/office/drawing/2014/main" id="{4BB7E969-DABF-83F7-0712-1C133544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7115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0D327EC9-DEA4-D245-BDA5-D0E8E4AE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57" y="3429000"/>
            <a:ext cx="2289210" cy="3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FF928129-C4A5-4EDE-A715-CA24942650FF}"/>
              </a:ext>
            </a:extLst>
          </p:cNvPr>
          <p:cNvGrpSpPr/>
          <p:nvPr/>
        </p:nvGrpSpPr>
        <p:grpSpPr>
          <a:xfrm>
            <a:off x="353924" y="4516886"/>
            <a:ext cx="3633299" cy="2165878"/>
            <a:chOff x="353924" y="4516886"/>
            <a:chExt cx="3633299" cy="2165878"/>
          </a:xfrm>
        </p:grpSpPr>
        <p:pic>
          <p:nvPicPr>
            <p:cNvPr id="3" name="Picture 6" descr="Hình ảnh Vector Hình Con Nhím Dễ Thương Trên Nền Trắng PNG , Clipart Nhím,  Nâu, Hoạt Hình PNG và Vector với nền trong suốt để tải xuống miễn phí">
              <a:extLst>
                <a:ext uri="{FF2B5EF4-FFF2-40B4-BE49-F238E27FC236}">
                  <a16:creationId xmlns:a16="http://schemas.microsoft.com/office/drawing/2014/main" id="{CCD3E954-318E-6A55-36B1-6B7C3A4063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" t="13750" r="2750" b="16000"/>
            <a:stretch/>
          </p:blipFill>
          <p:spPr bwMode="auto">
            <a:xfrm rot="20374952" flipH="1">
              <a:off x="353924" y="4516886"/>
              <a:ext cx="2774268" cy="2165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Hình ảnh 7" descr="Aguja De Coser, Cornhole, Bordado imagen png - imagen transparente descarga  gratuita">
              <a:extLst>
                <a:ext uri="{FF2B5EF4-FFF2-40B4-BE49-F238E27FC236}">
                  <a16:creationId xmlns:a16="http://schemas.microsoft.com/office/drawing/2014/main" id="{5772C9A7-A92C-4796-F369-9249FFF18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0" b="90313" l="28462" r="35385">
                          <a14:foregroundMark x1="31923" y1="35000" x2="31923" y2="35000"/>
                          <a14:foregroundMark x1="29231" y1="28438" x2="34615" y2="85313"/>
                          <a14:foregroundMark x1="34615" y1="85313" x2="35385" y2="86250"/>
                          <a14:foregroundMark x1="29231" y1="8750" x2="29231" y2="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9" t="4187" r="63465"/>
            <a:stretch/>
          </p:blipFill>
          <p:spPr bwMode="auto">
            <a:xfrm rot="13700955" flipH="1">
              <a:off x="3065981" y="5168993"/>
              <a:ext cx="125207" cy="17172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8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37F4BD5D-A0F8-5CF9-DDB8-D73C6CF00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4989699" y="5431343"/>
            <a:ext cx="923871" cy="12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út Hành động: Tiến hoặc Tiếp theo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BD1944-FF93-F6A6-88B1-E21C46DD91D5}"/>
              </a:ext>
            </a:extLst>
          </p:cNvPr>
          <p:cNvSpPr/>
          <p:nvPr/>
        </p:nvSpPr>
        <p:spPr>
          <a:xfrm>
            <a:off x="11597552" y="6224326"/>
            <a:ext cx="594448" cy="5293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360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nh phong cảnh rừng cây dòng suối">
            <a:extLst>
              <a:ext uri="{FF2B5EF4-FFF2-40B4-BE49-F238E27FC236}">
                <a16:creationId xmlns:a16="http://schemas.microsoft.com/office/drawing/2014/main" id="{BD9C90BF-CC4A-17BB-4258-74DE7F6F0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2689" r="8732" b="161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29B507A-BD43-0872-D10B-F1BD11111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2499" r="17898" b="11566"/>
          <a:stretch/>
        </p:blipFill>
        <p:spPr bwMode="auto">
          <a:xfrm rot="19263967">
            <a:off x="-412726" y="6861"/>
            <a:ext cx="2893869" cy="2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<a:extLst>
              <a:ext uri="{FF2B5EF4-FFF2-40B4-BE49-F238E27FC236}">
                <a16:creationId xmlns:a16="http://schemas.microsoft.com/office/drawing/2014/main" id="{307A1D64-2223-D355-C405-608DC1AA0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2" b="73824" l="10000" r="92059">
                        <a14:foregroundMark x1="10588" y1="47059" x2="10588" y2="47059"/>
                        <a14:foregroundMark x1="92059" y1="40000" x2="92059" y2="40000"/>
                        <a14:foregroundMark x1="56176" y1="20882" x2="56176" y2="20882"/>
                        <a14:foregroundMark x1="68235" y1="73235" x2="68235" y2="7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6274" r="3391" b="19636"/>
          <a:stretch/>
        </p:blipFill>
        <p:spPr bwMode="auto">
          <a:xfrm flipH="1">
            <a:off x="312850" y="0"/>
            <a:ext cx="2423887" cy="1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70103AF-FA7E-3524-145C-715F11B5754C}"/>
              </a:ext>
            </a:extLst>
          </p:cNvPr>
          <p:cNvGrpSpPr/>
          <p:nvPr/>
        </p:nvGrpSpPr>
        <p:grpSpPr>
          <a:xfrm>
            <a:off x="-803320" y="-1065491"/>
            <a:ext cx="5226802" cy="5203895"/>
            <a:chOff x="-803320" y="-1065491"/>
            <a:chExt cx="5226802" cy="5203895"/>
          </a:xfrm>
        </p:grpSpPr>
        <p:pic>
          <p:nvPicPr>
            <p:cNvPr id="3078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910457FD-97ED-9F64-5D1B-E58A8CED6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-803320" y="-125169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3B7C22D7-0F28-159A-43B9-740D89B00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88035" y="-1065491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A7D68036-613D-46E1-914C-508262B48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581100" y="-959740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<a:extLst>
              <a:ext uri="{FF2B5EF4-FFF2-40B4-BE49-F238E27FC236}">
                <a16:creationId xmlns:a16="http://schemas.microsoft.com/office/drawing/2014/main" id="{1294635B-172B-8E7E-E1BE-6450FA2AB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2" b="73824" l="10000" r="92059">
                        <a14:foregroundMark x1="10588" y1="47059" x2="10588" y2="47059"/>
                        <a14:foregroundMark x1="92059" y1="40000" x2="92059" y2="40000"/>
                        <a14:foregroundMark x1="56176" y1="20882" x2="56176" y2="20882"/>
                        <a14:foregroundMark x1="68235" y1="73235" x2="68235" y2="7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6274" r="3391" b="19636"/>
          <a:stretch/>
        </p:blipFill>
        <p:spPr bwMode="auto">
          <a:xfrm flipH="1">
            <a:off x="366286" y="470161"/>
            <a:ext cx="2423887" cy="1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2725B610-2EF2-1427-02AC-5ED91938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247">
            <a:off x="7952175" y="1710086"/>
            <a:ext cx="2694654" cy="38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A2246C57-CEA1-B1BD-B36A-161B40BB6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83701">
            <a:off x="5221271" y="3316674"/>
            <a:ext cx="2807648" cy="21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E43A2FDA-EAF1-AC05-9190-661BA3A3F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8205312" y="4076021"/>
            <a:ext cx="923871" cy="12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A022C2-6E15-7D57-B30F-0CB6880B87CD}"/>
              </a:ext>
            </a:extLst>
          </p:cNvPr>
          <p:cNvSpPr/>
          <p:nvPr/>
        </p:nvSpPr>
        <p:spPr>
          <a:xfrm>
            <a:off x="11454062" y="6176210"/>
            <a:ext cx="737937" cy="6817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FB44FC7-518B-4DF5-9CF8-2C765380B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1" t="1" r="5258" b="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8DF2ADE6-7628-46DF-8E0E-9B1DD774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699203"/>
              </p:ext>
            </p:extLst>
          </p:nvPr>
        </p:nvGraphicFramePr>
        <p:xfrm>
          <a:off x="2036921" y="2144106"/>
          <a:ext cx="7029307" cy="3752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9307">
                  <a:extLst>
                    <a:ext uri="{9D8B030D-6E8A-4147-A177-3AD203B41FA5}">
                      <a16:colId xmlns:a16="http://schemas.microsoft.com/office/drawing/2014/main" val="2561831965"/>
                    </a:ext>
                  </a:extLst>
                </a:gridCol>
              </a:tblGrid>
              <a:tr h="3752197">
                <a:tc>
                  <a:txBody>
                    <a:bodyPr/>
                    <a:lstStyle/>
                    <a:p>
                      <a:r>
                        <a:rPr lang="pt-BR" sz="4000" b="1" u="sng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Ổn định tổ chức</a:t>
                      </a:r>
                      <a:r>
                        <a:rPr lang="pt-BR" sz="2800" b="1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  <a:r>
                        <a:rPr lang="pt-BR" sz="3200" b="1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endParaRPr lang="pt-BR" sz="20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US" sz="36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 và trẻ cùng nhau hát bài hát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6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“Ta đi vào rừng xanh”</a:t>
                      </a:r>
                    </a:p>
                  </a:txBody>
                  <a:tcPr marL="52412" marR="52412" marT="0" marB="0">
                    <a:solidFill>
                      <a:srgbClr val="FF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762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2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theu chu thap, tranh da quy, tranh dong, tranh son dau">
            <a:extLst>
              <a:ext uri="{FF2B5EF4-FFF2-40B4-BE49-F238E27FC236}">
                <a16:creationId xmlns:a16="http://schemas.microsoft.com/office/drawing/2014/main" id="{6F26AB91-22A3-41FF-415D-B7B2E9CB7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91EB5A46-E5A0-C391-118B-FF8AFDE1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737" flipH="1">
            <a:off x="145231" y="3350516"/>
            <a:ext cx="4518010" cy="34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D6093E23-650A-31EA-7430-3F9202A5D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83701">
            <a:off x="7861536" y="3816775"/>
            <a:ext cx="3878221" cy="301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62B967D1-44AE-7805-E71E-A0126A0B77D5}"/>
              </a:ext>
            </a:extLst>
          </p:cNvPr>
          <p:cNvGrpSpPr/>
          <p:nvPr/>
        </p:nvGrpSpPr>
        <p:grpSpPr>
          <a:xfrm>
            <a:off x="5502443" y="1973179"/>
            <a:ext cx="3063832" cy="4884811"/>
            <a:chOff x="4709519" y="2943550"/>
            <a:chExt cx="2733807" cy="3835553"/>
          </a:xfrm>
        </p:grpSpPr>
        <p:pic>
          <p:nvPicPr>
            <p:cNvPr id="3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06D82107-77DA-DA3C-0270-951F394B4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51C6FFD3-77C8-EB8A-6E1A-092A6826DD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Nút Hành động: Tiến hoặc Tiếp the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C05CED-F12C-E78B-E0E5-207C5C81A365}"/>
              </a:ext>
            </a:extLst>
          </p:cNvPr>
          <p:cNvSpPr/>
          <p:nvPr/>
        </p:nvSpPr>
        <p:spPr>
          <a:xfrm>
            <a:off x="11438021" y="6160168"/>
            <a:ext cx="753957" cy="6541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chuối vector">
            <a:extLst>
              <a:ext uri="{FF2B5EF4-FFF2-40B4-BE49-F238E27FC236}">
                <a16:creationId xmlns:a16="http://schemas.microsoft.com/office/drawing/2014/main" id="{75F5C895-C519-5F65-248B-2BECC29E4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6430"/>
          <a:stretch/>
        </p:blipFill>
        <p:spPr bwMode="auto">
          <a:xfrm flipH="1">
            <a:off x="-485443" y="-144369"/>
            <a:ext cx="12689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868CC64E-7701-92D5-1F2A-7874A3EA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376">
            <a:off x="3050643" y="2104543"/>
            <a:ext cx="2065326" cy="1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95FAE92C-1601-B0FA-0615-D19B31E1D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65175">
            <a:off x="5930326" y="4090788"/>
            <a:ext cx="3323395" cy="2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E7670708-90A8-EF31-F56C-6156AE69CA50}"/>
              </a:ext>
            </a:extLst>
          </p:cNvPr>
          <p:cNvGrpSpPr/>
          <p:nvPr/>
        </p:nvGrpSpPr>
        <p:grpSpPr>
          <a:xfrm>
            <a:off x="9128168" y="1973189"/>
            <a:ext cx="3063832" cy="4884811"/>
            <a:chOff x="4709519" y="2943550"/>
            <a:chExt cx="2733807" cy="3835553"/>
          </a:xfrm>
        </p:grpSpPr>
        <p:pic>
          <p:nvPicPr>
            <p:cNvPr id="6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ADE3178C-B14F-EF21-1216-9BF0AC419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FB8B5214-5E4C-D900-266A-030B367B8E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AA1A1A-A257-37B7-F813-5EB6F9957E5C}"/>
              </a:ext>
            </a:extLst>
          </p:cNvPr>
          <p:cNvSpPr/>
          <p:nvPr/>
        </p:nvSpPr>
        <p:spPr>
          <a:xfrm>
            <a:off x="11603523" y="6106126"/>
            <a:ext cx="588477" cy="6978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93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Ý tưởng ] Ngất lịm trước BST tranh sơn dầu phong cảnh đẹp hút ánh nhìn | Gỗ  Trang Trí - Sửa Nhà Sơn Nhà 10 Địa Chỉ Uy Tín Tại Hà Nội">
            <a:extLst>
              <a:ext uri="{FF2B5EF4-FFF2-40B4-BE49-F238E27FC236}">
                <a16:creationId xmlns:a16="http://schemas.microsoft.com/office/drawing/2014/main" id="{5DBAFF5B-B69C-7E31-52B5-650F1DC3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12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A3A7A768-E713-3F3F-3D5C-334D9319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67">
            <a:off x="8979635" y="3196615"/>
            <a:ext cx="2803560" cy="2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F2766FA8-B20B-5553-30CB-62F69F0D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7" y="4304891"/>
            <a:ext cx="3492095" cy="25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40C42075-9ED2-3109-3C84-55978E59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21032">
            <a:off x="7012095" y="4133907"/>
            <a:ext cx="3323395" cy="2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6C318F63-6429-BCF9-25E5-EFF4B7543347}"/>
              </a:ext>
            </a:extLst>
          </p:cNvPr>
          <p:cNvGrpSpPr/>
          <p:nvPr/>
        </p:nvGrpSpPr>
        <p:grpSpPr>
          <a:xfrm>
            <a:off x="9537086" y="2043914"/>
            <a:ext cx="3063832" cy="4884811"/>
            <a:chOff x="4709519" y="2943550"/>
            <a:chExt cx="2733807" cy="3835553"/>
          </a:xfrm>
        </p:grpSpPr>
        <p:pic>
          <p:nvPicPr>
            <p:cNvPr id="10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3A12A4F2-FE61-73F2-E682-4A13BDF7A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7F54393C-651B-3C45-56D3-9F8DDA767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C5DDCA-C2CC-04E3-918E-EBD47B71A373}"/>
              </a:ext>
            </a:extLst>
          </p:cNvPr>
          <p:cNvSpPr/>
          <p:nvPr/>
        </p:nvSpPr>
        <p:spPr>
          <a:xfrm>
            <a:off x="11375912" y="6301285"/>
            <a:ext cx="827776" cy="6208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ọ Rồng rộc – Wikipedia tiếng Việt">
            <a:extLst>
              <a:ext uri="{FF2B5EF4-FFF2-40B4-BE49-F238E27FC236}">
                <a16:creationId xmlns:a16="http://schemas.microsoft.com/office/drawing/2014/main" id="{FEF8295D-EB95-7860-3B07-3681FA2EA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2039074" flipH="1">
            <a:off x="1791922" y="1426494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6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346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] Bức tranh sơn dầu phong cảnh cánh rừng Châu Âu 2021">
            <a:extLst>
              <a:ext uri="{FF2B5EF4-FFF2-40B4-BE49-F238E27FC236}">
                <a16:creationId xmlns:a16="http://schemas.microsoft.com/office/drawing/2014/main" id="{A1E53976-17D3-BE2A-095F-8B4878E43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9697" r="6190" b="10842"/>
          <a:stretch/>
        </p:blipFill>
        <p:spPr bwMode="auto">
          <a:xfrm>
            <a:off x="-1" y="0"/>
            <a:ext cx="1217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DDA07F5-3E61-5579-B7B6-6A3E594C0ADB}"/>
              </a:ext>
            </a:extLst>
          </p:cNvPr>
          <p:cNvGrpSpPr/>
          <p:nvPr/>
        </p:nvGrpSpPr>
        <p:grpSpPr>
          <a:xfrm flipH="1">
            <a:off x="3541889" y="1940740"/>
            <a:ext cx="1816140" cy="4383505"/>
            <a:chOff x="2582778" y="0"/>
            <a:chExt cx="2926508" cy="6888972"/>
          </a:xfrm>
        </p:grpSpPr>
        <p:pic>
          <p:nvPicPr>
            <p:cNvPr id="3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62269B07-6494-54E6-ED76-BAA22A7A23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7" r="20078"/>
            <a:stretch/>
          </p:blipFill>
          <p:spPr bwMode="auto">
            <a:xfrm>
              <a:off x="2823411" y="0"/>
              <a:ext cx="2685875" cy="688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809ECC93-4A1D-F635-1ACC-9643E386FC6E}"/>
                </a:ext>
              </a:extLst>
            </p:cNvPr>
            <p:cNvGrpSpPr/>
            <p:nvPr/>
          </p:nvGrpSpPr>
          <p:grpSpPr>
            <a:xfrm>
              <a:off x="2582778" y="3911686"/>
              <a:ext cx="2685875" cy="2291176"/>
              <a:chOff x="2622498" y="4071236"/>
              <a:chExt cx="2685875" cy="2291176"/>
            </a:xfrm>
          </p:grpSpPr>
          <p:pic>
            <p:nvPicPr>
              <p:cNvPr id="5" name="Picture 10" descr="Áo khoác lông cừu trẻ em (dư sl như phân loại)">
                <a:extLst>
                  <a:ext uri="{FF2B5EF4-FFF2-40B4-BE49-F238E27FC236}">
                    <a16:creationId xmlns:a16="http://schemas.microsoft.com/office/drawing/2014/main" id="{A910F8D8-1AE3-B01E-3BC4-B9CEA61E5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8594" b="44844" l="71563" r="93750">
                            <a14:foregroundMark x1="72969" y1="33125" x2="72969" y2="33125"/>
                            <a14:foregroundMark x1="74375" y1="36563" x2="74375" y2="36563"/>
                            <a14:foregroundMark x1="75469" y1="30781" x2="75469" y2="30781"/>
                            <a14:foregroundMark x1="75313" y1="29531" x2="75313" y2="29531"/>
                            <a14:foregroundMark x1="75313" y1="29531" x2="75313" y2="29531"/>
                            <a14:foregroundMark x1="79531" y1="29219" x2="79531" y2="29219"/>
                            <a14:foregroundMark x1="76719" y1="28594" x2="76719" y2="28594"/>
                            <a14:foregroundMark x1="86250" y1="29844" x2="86250" y2="29844"/>
                            <a14:foregroundMark x1="73594" y1="31563" x2="73594" y2="31563"/>
                            <a14:foregroundMark x1="92813" y1="34688" x2="92813" y2="34688"/>
                            <a14:foregroundMark x1="92188" y1="32344" x2="93438" y2="41563"/>
                            <a14:foregroundMark x1="93438" y1="41563" x2="93438" y2="41563"/>
                            <a14:foregroundMark x1="72813" y1="35469" x2="71563" y2="43125"/>
                            <a14:foregroundMark x1="93750" y1="42344" x2="90938" y2="43281"/>
                            <a14:foregroundMark x1="88594" y1="44844" x2="77188" y2="44063"/>
                            <a14:foregroundMark x1="86094" y1="29219" x2="86094" y2="29219"/>
                            <a14:foregroundMark x1="87969" y1="29375" x2="87969" y2="29375"/>
                            <a14:foregroundMark x1="86719" y1="29531" x2="86719" y2="2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57" t="27433" r="4554" b="53356"/>
              <a:stretch/>
            </p:blipFill>
            <p:spPr bwMode="auto">
              <a:xfrm>
                <a:off x="2622498" y="4071236"/>
                <a:ext cx="2685875" cy="200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A7223DE0-4F65-FB3B-ECFC-732717BF0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4678314" y="5781462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068C556F-7540-01D4-AC09-64BC408E1D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2647968" y="5755670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BEE014C4-19C6-448B-9D4B-C9404A65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376" flipH="1">
            <a:off x="5755187" y="4728787"/>
            <a:ext cx="2804009" cy="20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1EB3BB50-6948-4590-BC4D-ECAE5EBE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907646" flipH="1">
            <a:off x="189033" y="4551263"/>
            <a:ext cx="2877577" cy="21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182CDA45-8B32-3352-3C23-DBB85F3B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737">
            <a:off x="8523942" y="3899515"/>
            <a:ext cx="3027946" cy="279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E2536-595D-5678-D60F-65C32A49DD7D}"/>
              </a:ext>
            </a:extLst>
          </p:cNvPr>
          <p:cNvSpPr/>
          <p:nvPr/>
        </p:nvSpPr>
        <p:spPr>
          <a:xfrm>
            <a:off x="11213432" y="6324245"/>
            <a:ext cx="844883" cy="5337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ọ Rồng rộc – Wikipedia tiếng Việt">
            <a:extLst>
              <a:ext uri="{FF2B5EF4-FFF2-40B4-BE49-F238E27FC236}">
                <a16:creationId xmlns:a16="http://schemas.microsoft.com/office/drawing/2014/main" id="{3117989D-437E-7063-C9B0-A2468DF4D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19796940">
            <a:off x="7429964" y="1533719"/>
            <a:ext cx="1717806" cy="15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6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ất Hay: Hướng dẫn cách vẽ tranh phong cảnh quê hương đơn giản mà đẹp">
            <a:extLst>
              <a:ext uri="{FF2B5EF4-FFF2-40B4-BE49-F238E27FC236}">
                <a16:creationId xmlns:a16="http://schemas.microsoft.com/office/drawing/2014/main" id="{4F8AD936-44FD-E779-A8EA-33C74F00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6" t="41614" b="-1"/>
          <a:stretch/>
        </p:blipFill>
        <p:spPr bwMode="auto">
          <a:xfrm>
            <a:off x="0" y="0"/>
            <a:ext cx="12192000" cy="68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4804F567-8E4B-1700-002B-E7A47DA7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4" y="4327400"/>
            <a:ext cx="3419310" cy="24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1A019A88-F9ED-7D23-8B32-8DF0EB321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586434">
            <a:off x="8671438" y="4617401"/>
            <a:ext cx="3054237" cy="22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942016E-A792-BEC4-F63D-7E48F66AACB2}"/>
              </a:ext>
            </a:extLst>
          </p:cNvPr>
          <p:cNvGrpSpPr/>
          <p:nvPr/>
        </p:nvGrpSpPr>
        <p:grpSpPr>
          <a:xfrm>
            <a:off x="-729083" y="-663708"/>
            <a:ext cx="5226802" cy="5203895"/>
            <a:chOff x="-803320" y="-1065491"/>
            <a:chExt cx="5226802" cy="5203895"/>
          </a:xfrm>
        </p:grpSpPr>
        <p:pic>
          <p:nvPicPr>
            <p:cNvPr id="13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B3318422-E7B1-1343-3936-DD24BBD41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-803320" y="-125169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2EC6D5C5-E910-3039-4260-7C2FF31E2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88035" y="-1065491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6A6E2307-397E-72A5-24B5-643D30D47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581100" y="-959740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  <a:extLst>
                <a:ext uri="{FF2B5EF4-FFF2-40B4-BE49-F238E27FC236}">
                  <a16:creationId xmlns:a16="http://schemas.microsoft.com/office/drawing/2014/main" id="{CBD765CB-D8CC-773C-8919-5F0E50221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882" b="73824" l="10000" r="92059">
                          <a14:foregroundMark x1="10588" y1="47059" x2="10588" y2="47059"/>
                          <a14:foregroundMark x1="92059" y1="40000" x2="92059" y2="40000"/>
                          <a14:foregroundMark x1="56176" y1="20882" x2="56176" y2="20882"/>
                          <a14:foregroundMark x1="68235" y1="73235" x2="68235" y2="73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" t="16274" r="3391" b="19636"/>
            <a:stretch/>
          </p:blipFill>
          <p:spPr bwMode="auto">
            <a:xfrm flipH="1">
              <a:off x="288937" y="945904"/>
              <a:ext cx="2423887" cy="168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67AD652-3781-131B-5569-B63C05BE6B29}"/>
              </a:ext>
            </a:extLst>
          </p:cNvPr>
          <p:cNvSpPr txBox="1"/>
          <p:nvPr/>
        </p:nvSpPr>
        <p:spPr>
          <a:xfrm>
            <a:off x="3956168" y="1929730"/>
            <a:ext cx="2798567" cy="400110"/>
          </a:xfrm>
          <a:prstGeom prst="rect">
            <a:avLst/>
          </a:prstGeom>
          <a:solidFill>
            <a:srgbClr val="D3CFC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#9Slide03 Montserrat ExtraBold" panose="00000900000000000000" pitchFamily="2" charset="0"/>
              </a:rPr>
              <a:t>XƯỞNG MAY ÁO ẤM</a:t>
            </a:r>
          </a:p>
        </p:txBody>
      </p:sp>
      <p:pic>
        <p:nvPicPr>
          <p:cNvPr id="18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CBA72D3D-A703-1700-CEF4-79155141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50" y="1625702"/>
            <a:ext cx="3813322" cy="30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21EA70C4-CADB-4BA1-2BA0-2CD338F1F763}"/>
              </a:ext>
            </a:extLst>
          </p:cNvPr>
          <p:cNvGrpSpPr/>
          <p:nvPr/>
        </p:nvGrpSpPr>
        <p:grpSpPr>
          <a:xfrm>
            <a:off x="5865896" y="2187840"/>
            <a:ext cx="2021307" cy="4692307"/>
            <a:chOff x="2582778" y="0"/>
            <a:chExt cx="2926508" cy="6888972"/>
          </a:xfrm>
        </p:grpSpPr>
        <p:pic>
          <p:nvPicPr>
            <p:cNvPr id="22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5B039930-E394-F2AA-1AC8-39454BF0F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7" r="20078"/>
            <a:stretch/>
          </p:blipFill>
          <p:spPr bwMode="auto">
            <a:xfrm>
              <a:off x="2823411" y="0"/>
              <a:ext cx="2685875" cy="688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F0D3838D-23F8-01E4-50F4-88CD1B401682}"/>
                </a:ext>
              </a:extLst>
            </p:cNvPr>
            <p:cNvGrpSpPr/>
            <p:nvPr/>
          </p:nvGrpSpPr>
          <p:grpSpPr>
            <a:xfrm>
              <a:off x="2582778" y="3911686"/>
              <a:ext cx="2685875" cy="2291176"/>
              <a:chOff x="2622498" y="4071236"/>
              <a:chExt cx="2685875" cy="2291176"/>
            </a:xfrm>
          </p:grpSpPr>
          <p:pic>
            <p:nvPicPr>
              <p:cNvPr id="24" name="Picture 10" descr="Áo khoác lông cừu trẻ em (dư sl như phân loại)">
                <a:extLst>
                  <a:ext uri="{FF2B5EF4-FFF2-40B4-BE49-F238E27FC236}">
                    <a16:creationId xmlns:a16="http://schemas.microsoft.com/office/drawing/2014/main" id="{E4F8A9A0-635E-188A-502D-6DEF340BC4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8594" b="44844" l="71563" r="93750">
                            <a14:foregroundMark x1="72969" y1="33125" x2="72969" y2="33125"/>
                            <a14:foregroundMark x1="74375" y1="36563" x2="74375" y2="36563"/>
                            <a14:foregroundMark x1="75469" y1="30781" x2="75469" y2="30781"/>
                            <a14:foregroundMark x1="75313" y1="29531" x2="75313" y2="29531"/>
                            <a14:foregroundMark x1="75313" y1="29531" x2="75313" y2="29531"/>
                            <a14:foregroundMark x1="79531" y1="29219" x2="79531" y2="29219"/>
                            <a14:foregroundMark x1="76719" y1="28594" x2="76719" y2="28594"/>
                            <a14:foregroundMark x1="86250" y1="29844" x2="86250" y2="29844"/>
                            <a14:foregroundMark x1="73594" y1="31563" x2="73594" y2="31563"/>
                            <a14:foregroundMark x1="92813" y1="34688" x2="92813" y2="34688"/>
                            <a14:foregroundMark x1="92188" y1="32344" x2="93438" y2="41563"/>
                            <a14:foregroundMark x1="93438" y1="41563" x2="93438" y2="41563"/>
                            <a14:foregroundMark x1="72813" y1="35469" x2="71563" y2="43125"/>
                            <a14:foregroundMark x1="93750" y1="42344" x2="90938" y2="43281"/>
                            <a14:foregroundMark x1="88594" y1="44844" x2="77188" y2="44063"/>
                            <a14:foregroundMark x1="86094" y1="29219" x2="86094" y2="29219"/>
                            <a14:foregroundMark x1="87969" y1="29375" x2="87969" y2="29375"/>
                            <a14:foregroundMark x1="86719" y1="29531" x2="86719" y2="2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57" t="27433" r="4554" b="53356"/>
              <a:stretch/>
            </p:blipFill>
            <p:spPr bwMode="auto">
              <a:xfrm>
                <a:off x="2622498" y="4071236"/>
                <a:ext cx="2685875" cy="200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7B6A9583-14BF-52EC-3F25-5807C5697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4678314" y="5781462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DC452B75-EC6D-D3EB-881F-D6C63F661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2647968" y="5755670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Nút Hành động: Tiến hoặc Tiếp theo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7A2F02-2548-E5E2-2C66-16E1D2DB0435}"/>
              </a:ext>
            </a:extLst>
          </p:cNvPr>
          <p:cNvSpPr/>
          <p:nvPr/>
        </p:nvSpPr>
        <p:spPr>
          <a:xfrm>
            <a:off x="11499891" y="6395247"/>
            <a:ext cx="692109" cy="46275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ọ Rồng rộc – Wikipedia tiếng Việt">
            <a:extLst>
              <a:ext uri="{FF2B5EF4-FFF2-40B4-BE49-F238E27FC236}">
                <a16:creationId xmlns:a16="http://schemas.microsoft.com/office/drawing/2014/main" id="{738CDE34-E64A-E2D7-1BEC-F8BF39158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2039074" flipH="1">
            <a:off x="480745" y="-147324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70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E89E1FC-CFB5-C9D5-35AD-BB213E8F9A69}"/>
              </a:ext>
            </a:extLst>
          </p:cNvPr>
          <p:cNvSpPr txBox="1"/>
          <p:nvPr/>
        </p:nvSpPr>
        <p:spPr>
          <a:xfrm>
            <a:off x="2614863" y="2413337"/>
            <a:ext cx="696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XEM RỐI BÓNG</a:t>
            </a:r>
          </a:p>
        </p:txBody>
      </p:sp>
      <p:pic>
        <p:nvPicPr>
          <p:cNvPr id="3" name="nhac ke chuyen">
            <a:hlinkClick r:id="" action="ppaction://media"/>
            <a:extLst>
              <a:ext uri="{FF2B5EF4-FFF2-40B4-BE49-F238E27FC236}">
                <a16:creationId xmlns:a16="http://schemas.microsoft.com/office/drawing/2014/main" id="{58915330-760D-1804-0933-5E47CEF9E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9086" y="3849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9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FB44FC7-518B-4DF5-9CF8-2C765380B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1" t="1" r="5258" b="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8DF2ADE6-7628-46DF-8E0E-9B1DD774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350315"/>
              </p:ext>
            </p:extLst>
          </p:nvPr>
        </p:nvGraphicFramePr>
        <p:xfrm>
          <a:off x="2049517" y="2349058"/>
          <a:ext cx="7283669" cy="1842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3669">
                  <a:extLst>
                    <a:ext uri="{9D8B030D-6E8A-4147-A177-3AD203B41FA5}">
                      <a16:colId xmlns:a16="http://schemas.microsoft.com/office/drawing/2014/main" val="2561831965"/>
                    </a:ext>
                  </a:extLst>
                </a:gridCol>
              </a:tblGrid>
              <a:tr h="184259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600" b="1" u="sng">
                          <a:solidFill>
                            <a:srgbClr val="0B641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 Phương pháp hình thức tổ chức</a:t>
                      </a:r>
                      <a:endParaRPr lang="pt-BR" sz="3600" b="1">
                        <a:solidFill>
                          <a:srgbClr val="0B6413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b="0">
                        <a:solidFill>
                          <a:srgbClr val="0B6413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600" b="0">
                          <a:solidFill>
                            <a:srgbClr val="0B641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a. Cô kể chuyện cho trẻ nghe.</a:t>
                      </a:r>
                    </a:p>
                  </a:txBody>
                  <a:tcPr marL="52412" marR="52412" marT="0" marB="0">
                    <a:solidFill>
                      <a:srgbClr val="FF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762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4" name="Star: 16 Points 3"/>
          <p:cNvSpPr/>
          <p:nvPr/>
        </p:nvSpPr>
        <p:spPr>
          <a:xfrm>
            <a:off x="1871662" y="142875"/>
            <a:ext cx="8448675" cy="4962525"/>
          </a:xfrm>
          <a:prstGeom prst="star1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Ngõ 638 Đường Ngô Gia Tự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ke chuyen">
            <a:hlinkClick r:id="" action="ppaction://media"/>
            <a:extLst>
              <a:ext uri="{FF2B5EF4-FFF2-40B4-BE49-F238E27FC236}">
                <a16:creationId xmlns:a16="http://schemas.microsoft.com/office/drawing/2014/main" id="{765206CB-1760-52A9-208D-FECF50CC6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6400" y="758018"/>
            <a:ext cx="609600" cy="6096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DED119A-85C7-B498-5655-98C15DCAE6BB}"/>
              </a:ext>
            </a:extLst>
          </p:cNvPr>
          <p:cNvSpPr txBox="1"/>
          <p:nvPr/>
        </p:nvSpPr>
        <p:spPr>
          <a:xfrm>
            <a:off x="7808686" y="801208"/>
            <a:ext cx="269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Nhạc kể chuyện</a:t>
            </a:r>
          </a:p>
        </p:txBody>
      </p:sp>
    </p:spTree>
    <p:extLst>
      <p:ext uri="{BB962C8B-B14F-4D97-AF65-F5344CB8AC3E}">
        <p14:creationId xmlns:p14="http://schemas.microsoft.com/office/powerpoint/2010/main" val="36485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ất Hay: Hướng dẫn cách vẽ tranh phong cảnh quê hương đơn giản mà đẹp">
            <a:extLst>
              <a:ext uri="{FF2B5EF4-FFF2-40B4-BE49-F238E27FC236}">
                <a16:creationId xmlns:a16="http://schemas.microsoft.com/office/drawing/2014/main" id="{4F8AD936-44FD-E779-A8EA-33C74F00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chattige Cartoon Slak Geïsoleerd Op Een Witte Achtergrond Royalty Vrije  SVG, Cliparts, Vectoren, En Stock Illustratie. Image 106564961.">
            <a:extLst>
              <a:ext uri="{FF2B5EF4-FFF2-40B4-BE49-F238E27FC236}">
                <a16:creationId xmlns:a16="http://schemas.microsoft.com/office/drawing/2014/main" id="{4804F567-8E4B-1700-002B-E7A47DA7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4" y="4327400"/>
            <a:ext cx="3419310" cy="24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1A019A88-F9ED-7D23-8B32-8DF0EB321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586434">
            <a:off x="8671438" y="4617401"/>
            <a:ext cx="3054237" cy="22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942016E-A792-BEC4-F63D-7E48F66AACB2}"/>
              </a:ext>
            </a:extLst>
          </p:cNvPr>
          <p:cNvGrpSpPr/>
          <p:nvPr/>
        </p:nvGrpSpPr>
        <p:grpSpPr>
          <a:xfrm>
            <a:off x="-729083" y="-663708"/>
            <a:ext cx="5226802" cy="5203895"/>
            <a:chOff x="-803320" y="-1065491"/>
            <a:chExt cx="5226802" cy="5203895"/>
          </a:xfrm>
        </p:grpSpPr>
        <p:pic>
          <p:nvPicPr>
            <p:cNvPr id="13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B3318422-E7B1-1343-3936-DD24BBD41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-803320" y="-125169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2EC6D5C5-E910-3039-4260-7C2FF31E2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88035" y="-1065491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6A6E2307-397E-72A5-24B5-643D30D47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581100" y="-959740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  <a:extLst>
                <a:ext uri="{FF2B5EF4-FFF2-40B4-BE49-F238E27FC236}">
                  <a16:creationId xmlns:a16="http://schemas.microsoft.com/office/drawing/2014/main" id="{CBD765CB-D8CC-773C-8919-5F0E50221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882" b="73824" l="10000" r="92059">
                          <a14:foregroundMark x1="10588" y1="47059" x2="10588" y2="47059"/>
                          <a14:foregroundMark x1="92059" y1="40000" x2="92059" y2="40000"/>
                          <a14:foregroundMark x1="56176" y1="20882" x2="56176" y2="20882"/>
                          <a14:foregroundMark x1="68235" y1="73235" x2="68235" y2="73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" t="16274" r="3391" b="19636"/>
            <a:stretch/>
          </p:blipFill>
          <p:spPr bwMode="auto">
            <a:xfrm flipH="1">
              <a:off x="288937" y="945904"/>
              <a:ext cx="2423887" cy="168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67AD652-3781-131B-5569-B63C05BE6B29}"/>
              </a:ext>
            </a:extLst>
          </p:cNvPr>
          <p:cNvSpPr txBox="1"/>
          <p:nvPr/>
        </p:nvSpPr>
        <p:spPr>
          <a:xfrm>
            <a:off x="1683463" y="664257"/>
            <a:ext cx="9031706" cy="769441"/>
          </a:xfrm>
          <a:prstGeom prst="rect">
            <a:avLst/>
          </a:prstGeom>
          <a:solidFill>
            <a:srgbClr val="D3CFC3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#9Slide03 Montserrat ExtraBold" panose="00000900000000000000" pitchFamily="2" charset="0"/>
              </a:rPr>
              <a:t>TRUYỆN: NHỮNG CHIẾC ÁO ẤM</a:t>
            </a:r>
          </a:p>
        </p:txBody>
      </p:sp>
      <p:pic>
        <p:nvPicPr>
          <p:cNvPr id="18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CBA72D3D-A703-1700-CEF4-79155141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50" y="1625702"/>
            <a:ext cx="3813322" cy="30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21EA70C4-CADB-4BA1-2BA0-2CD338F1F763}"/>
              </a:ext>
            </a:extLst>
          </p:cNvPr>
          <p:cNvGrpSpPr/>
          <p:nvPr/>
        </p:nvGrpSpPr>
        <p:grpSpPr>
          <a:xfrm>
            <a:off x="5865896" y="2187840"/>
            <a:ext cx="2021307" cy="4692307"/>
            <a:chOff x="2582778" y="0"/>
            <a:chExt cx="2926508" cy="6888972"/>
          </a:xfrm>
        </p:grpSpPr>
        <p:pic>
          <p:nvPicPr>
            <p:cNvPr id="22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5B039930-E394-F2AA-1AC8-39454BF0F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7" r="20078"/>
            <a:stretch/>
          </p:blipFill>
          <p:spPr bwMode="auto">
            <a:xfrm>
              <a:off x="2823411" y="0"/>
              <a:ext cx="2685875" cy="688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F0D3838D-23F8-01E4-50F4-88CD1B401682}"/>
                </a:ext>
              </a:extLst>
            </p:cNvPr>
            <p:cNvGrpSpPr/>
            <p:nvPr/>
          </p:nvGrpSpPr>
          <p:grpSpPr>
            <a:xfrm>
              <a:off x="2582778" y="3911686"/>
              <a:ext cx="2685875" cy="2291176"/>
              <a:chOff x="2622498" y="4071236"/>
              <a:chExt cx="2685875" cy="2291176"/>
            </a:xfrm>
          </p:grpSpPr>
          <p:pic>
            <p:nvPicPr>
              <p:cNvPr id="24" name="Picture 10" descr="Áo khoác lông cừu trẻ em (dư sl như phân loại)">
                <a:extLst>
                  <a:ext uri="{FF2B5EF4-FFF2-40B4-BE49-F238E27FC236}">
                    <a16:creationId xmlns:a16="http://schemas.microsoft.com/office/drawing/2014/main" id="{E4F8A9A0-635E-188A-502D-6DEF340BC4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8594" b="44844" l="71563" r="93750">
                            <a14:foregroundMark x1="72969" y1="33125" x2="72969" y2="33125"/>
                            <a14:foregroundMark x1="74375" y1="36563" x2="74375" y2="36563"/>
                            <a14:foregroundMark x1="75469" y1="30781" x2="75469" y2="30781"/>
                            <a14:foregroundMark x1="75313" y1="29531" x2="75313" y2="29531"/>
                            <a14:foregroundMark x1="75313" y1="29531" x2="75313" y2="29531"/>
                            <a14:foregroundMark x1="79531" y1="29219" x2="79531" y2="29219"/>
                            <a14:foregroundMark x1="76719" y1="28594" x2="76719" y2="28594"/>
                            <a14:foregroundMark x1="86250" y1="29844" x2="86250" y2="29844"/>
                            <a14:foregroundMark x1="73594" y1="31563" x2="73594" y2="31563"/>
                            <a14:foregroundMark x1="92813" y1="34688" x2="92813" y2="34688"/>
                            <a14:foregroundMark x1="92188" y1="32344" x2="93438" y2="41563"/>
                            <a14:foregroundMark x1="93438" y1="41563" x2="93438" y2="41563"/>
                            <a14:foregroundMark x1="72813" y1="35469" x2="71563" y2="43125"/>
                            <a14:foregroundMark x1="93750" y1="42344" x2="90938" y2="43281"/>
                            <a14:foregroundMark x1="88594" y1="44844" x2="77188" y2="44063"/>
                            <a14:foregroundMark x1="86094" y1="29219" x2="86094" y2="29219"/>
                            <a14:foregroundMark x1="87969" y1="29375" x2="87969" y2="29375"/>
                            <a14:foregroundMark x1="86719" y1="29531" x2="86719" y2="2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57" t="27433" r="4554" b="53356"/>
              <a:stretch/>
            </p:blipFill>
            <p:spPr bwMode="auto">
              <a:xfrm>
                <a:off x="2622498" y="4071236"/>
                <a:ext cx="2685875" cy="200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7B6A9583-14BF-52EC-3F25-5807C5697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4678314" y="5781462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Bộ hình ảnh con thỏ hoạt hình dễ thương, đẹp và hiếm">
                <a:extLst>
                  <a:ext uri="{FF2B5EF4-FFF2-40B4-BE49-F238E27FC236}">
                    <a16:creationId xmlns:a16="http://schemas.microsoft.com/office/drawing/2014/main" id="{DC452B75-EC6D-D3EB-881F-D6C63F661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54" b="97190" l="10000" r="90000">
                            <a14:foregroundMark x1="36833" y1="6557" x2="36833" y2="6557"/>
                            <a14:foregroundMark x1="34333" y1="2108" x2="34333" y2="2108"/>
                            <a14:foregroundMark x1="71667" y1="1054" x2="71667" y2="1054"/>
                            <a14:foregroundMark x1="51167" y1="44496" x2="51167" y2="44496"/>
                            <a14:foregroundMark x1="59333" y1="92506" x2="59333" y2="92506"/>
                            <a14:foregroundMark x1="53667" y1="97190" x2="53667" y2="97190"/>
                            <a14:foregroundMark x1="44167" y1="48946" x2="44167" y2="48946"/>
                            <a14:backgroundMark x1="48167" y1="60539" x2="48167" y2="60539"/>
                            <a14:backgroundMark x1="47000" y1="61007" x2="55333" y2="60890"/>
                            <a14:backgroundMark x1="55333" y1="60890" x2="56667" y2="60890"/>
                            <a14:backgroundMark x1="46167" y1="59368" x2="45500" y2="63349"/>
                            <a14:backgroundMark x1="44667" y1="61827" x2="44833" y2="65457"/>
                            <a14:backgroundMark x1="44833" y1="66042" x2="44833" y2="66745"/>
                            <a14:backgroundMark x1="45500" y1="71194" x2="52667" y2="73068"/>
                            <a14:backgroundMark x1="52667" y1="73068" x2="56333" y2="73068"/>
                            <a14:backgroundMark x1="45667" y1="71780" x2="50333" y2="74122"/>
                            <a14:backgroundMark x1="44833" y1="70141" x2="45333" y2="74122"/>
                            <a14:backgroundMark x1="45333" y1="74122" x2="48333" y2="74122"/>
                            <a14:backgroundMark x1="44667" y1="66979" x2="44167" y2="68970"/>
                            <a14:backgroundMark x1="44167" y1="69204" x2="43500" y2="73536"/>
                            <a14:backgroundMark x1="74667" y1="73419" x2="64833" y2="73302"/>
                            <a14:backgroundMark x1="64833" y1="73302" x2="60167" y2="72482"/>
                            <a14:backgroundMark x1="60167" y1="72482" x2="58000" y2="71546"/>
                            <a14:backgroundMark x1="57000" y1="73419" x2="73833" y2="74239"/>
                            <a14:backgroundMark x1="47000" y1="58782" x2="54500" y2="59485"/>
                            <a14:backgroundMark x1="54667" y1="59485" x2="54667" y2="59485"/>
                            <a14:backgroundMark x1="55167" y1="59485" x2="57333" y2="59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5" t="65619" r="45060" b="25948"/>
              <a:stretch/>
            </p:blipFill>
            <p:spPr bwMode="auto">
              <a:xfrm>
                <a:off x="2647968" y="5755670"/>
                <a:ext cx="511783" cy="58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7" name="Nút Hành động: Tiến hoặc Tiếp theo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8771F8-5B00-E668-D75B-77B66A4E8146}"/>
              </a:ext>
            </a:extLst>
          </p:cNvPr>
          <p:cNvSpPr/>
          <p:nvPr/>
        </p:nvSpPr>
        <p:spPr>
          <a:xfrm>
            <a:off x="11563778" y="6297514"/>
            <a:ext cx="547770" cy="52978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nhac ke chuyen">
            <a:hlinkClick r:id="" action="ppaction://media"/>
            <a:extLst>
              <a:ext uri="{FF2B5EF4-FFF2-40B4-BE49-F238E27FC236}">
                <a16:creationId xmlns:a16="http://schemas.microsoft.com/office/drawing/2014/main" id="{87452FFB-369B-7A5E-C9E1-76596EF28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72776" y="-125092"/>
            <a:ext cx="609600" cy="609600"/>
          </a:xfrm>
          <a:prstGeom prst="rect">
            <a:avLst/>
          </a:prstGeom>
        </p:spPr>
      </p:pic>
      <p:pic>
        <p:nvPicPr>
          <p:cNvPr id="2" name="Picture 2" descr="Họ Rồng rộc – Wikipedia tiếng Việt">
            <a:extLst>
              <a:ext uri="{FF2B5EF4-FFF2-40B4-BE49-F238E27FC236}">
                <a16:creationId xmlns:a16="http://schemas.microsoft.com/office/drawing/2014/main" id="{D92EACC0-0568-7FF0-0AC5-8BE1A5210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94" b="89691" l="9653" r="94208">
                        <a14:foregroundMark x1="87259" y1="73711" x2="94208" y2="82474"/>
                        <a14:backgroundMark x1="58687" y1="71649" x2="58687" y2="71649"/>
                        <a14:backgroundMark x1="60618" y1="69588" x2="60618" y2="69588"/>
                        <a14:backgroundMark x1="50965" y1="67010" x2="50965" y2="6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6659" r="3531" b="8321"/>
          <a:stretch/>
        </p:blipFill>
        <p:spPr bwMode="auto">
          <a:xfrm rot="766101" flipH="1">
            <a:off x="59327" y="-207959"/>
            <a:ext cx="2007888" cy="17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152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ranh rừng cây xanh - Tranh Sơn Dầu">
            <a:hlinkClick r:id="rId2"/>
            <a:extLst>
              <a:ext uri="{FF2B5EF4-FFF2-40B4-BE49-F238E27FC236}">
                <a16:creationId xmlns:a16="http://schemas.microsoft.com/office/drawing/2014/main" id="{FE9D87A2-10A3-E697-06D8-F09A30AB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5221"/>
          <a:stretch/>
        </p:blipFill>
        <p:spPr bwMode="auto">
          <a:xfrm>
            <a:off x="-3101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hlinkClick r:id="rId4" tooltip="Tranh rừng cây xanh"/>
            <a:extLst>
              <a:ext uri="{FF2B5EF4-FFF2-40B4-BE49-F238E27FC236}">
                <a16:creationId xmlns:a16="http://schemas.microsoft.com/office/drawing/2014/main" id="{4BB7E969-DABF-83F7-0712-1C133544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7115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0D327EC9-DEA4-D245-BDA5-D0E8E4AE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5" y="3577867"/>
            <a:ext cx="2289210" cy="3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CCD3E954-318E-6A55-36B1-6B7C3A406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20374952" flipH="1">
            <a:off x="53153" y="4654120"/>
            <a:ext cx="2774268" cy="216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37F4BD5D-A0F8-5CF9-DDB8-D73C6CF00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7769823" y="5536755"/>
            <a:ext cx="745453" cy="10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út Hành động: Tiến hoặc Tiếp theo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F72438-EC80-86C3-067A-770D53526FFE}"/>
              </a:ext>
            </a:extLst>
          </p:cNvPr>
          <p:cNvSpPr/>
          <p:nvPr/>
        </p:nvSpPr>
        <p:spPr>
          <a:xfrm>
            <a:off x="11614484" y="6208294"/>
            <a:ext cx="577516" cy="62019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ranh rừng cây xanh - Tranh Sơn Dầu">
            <a:hlinkClick r:id="rId2"/>
            <a:extLst>
              <a:ext uri="{FF2B5EF4-FFF2-40B4-BE49-F238E27FC236}">
                <a16:creationId xmlns:a16="http://schemas.microsoft.com/office/drawing/2014/main" id="{FE9D87A2-10A3-E697-06D8-F09A30AB0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5221"/>
          <a:stretch/>
        </p:blipFill>
        <p:spPr bwMode="auto">
          <a:xfrm>
            <a:off x="-3101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hlinkClick r:id="rId4" tooltip="Tranh rừng cây xanh"/>
            <a:extLst>
              <a:ext uri="{FF2B5EF4-FFF2-40B4-BE49-F238E27FC236}">
                <a16:creationId xmlns:a16="http://schemas.microsoft.com/office/drawing/2014/main" id="{4BB7E969-DABF-83F7-0712-1C133544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7115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0D327EC9-DEA4-D245-BDA5-D0E8E4AE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57" y="3429000"/>
            <a:ext cx="2289210" cy="3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FF928129-C4A5-4EDE-A715-CA24942650FF}"/>
              </a:ext>
            </a:extLst>
          </p:cNvPr>
          <p:cNvGrpSpPr/>
          <p:nvPr/>
        </p:nvGrpSpPr>
        <p:grpSpPr>
          <a:xfrm>
            <a:off x="353924" y="4516886"/>
            <a:ext cx="3633299" cy="2165878"/>
            <a:chOff x="353924" y="4516886"/>
            <a:chExt cx="3633299" cy="2165878"/>
          </a:xfrm>
        </p:grpSpPr>
        <p:pic>
          <p:nvPicPr>
            <p:cNvPr id="3" name="Picture 6" descr="Hình ảnh Vector Hình Con Nhím Dễ Thương Trên Nền Trắng PNG , Clipart Nhím,  Nâu, Hoạt Hình PNG và Vector với nền trong suốt để tải xuống miễn phí">
              <a:extLst>
                <a:ext uri="{FF2B5EF4-FFF2-40B4-BE49-F238E27FC236}">
                  <a16:creationId xmlns:a16="http://schemas.microsoft.com/office/drawing/2014/main" id="{CCD3E954-318E-6A55-36B1-6B7C3A4063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" t="13750" r="2750" b="16000"/>
            <a:stretch/>
          </p:blipFill>
          <p:spPr bwMode="auto">
            <a:xfrm rot="20374952" flipH="1">
              <a:off x="353924" y="4516886"/>
              <a:ext cx="2774268" cy="2165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Hình ảnh 7" descr="Aguja De Coser, Cornhole, Bordado imagen png - imagen transparente descarga  gratuita">
              <a:extLst>
                <a:ext uri="{FF2B5EF4-FFF2-40B4-BE49-F238E27FC236}">
                  <a16:creationId xmlns:a16="http://schemas.microsoft.com/office/drawing/2014/main" id="{5772C9A7-A92C-4796-F369-9249FFF18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0" b="90313" l="28462" r="35385">
                          <a14:foregroundMark x1="31923" y1="35000" x2="31923" y2="35000"/>
                          <a14:foregroundMark x1="29231" y1="28438" x2="34615" y2="85313"/>
                          <a14:foregroundMark x1="34615" y1="85313" x2="35385" y2="86250"/>
                          <a14:foregroundMark x1="29231" y1="8750" x2="29231" y2="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9" t="4187" r="63465"/>
            <a:stretch/>
          </p:blipFill>
          <p:spPr bwMode="auto">
            <a:xfrm rot="13700955" flipH="1">
              <a:off x="3065981" y="5168993"/>
              <a:ext cx="125207" cy="17172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8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37F4BD5D-A0F8-5CF9-DDB8-D73C6CF00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4989699" y="5431343"/>
            <a:ext cx="923871" cy="12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út Hành động: Tiến hoặc Tiếp theo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BD1944-FF93-F6A6-88B1-E21C46DD91D5}"/>
              </a:ext>
            </a:extLst>
          </p:cNvPr>
          <p:cNvSpPr/>
          <p:nvPr/>
        </p:nvSpPr>
        <p:spPr>
          <a:xfrm>
            <a:off x="11597552" y="6224326"/>
            <a:ext cx="594448" cy="5293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nh phong cảnh rừng cây dòng suối">
            <a:extLst>
              <a:ext uri="{FF2B5EF4-FFF2-40B4-BE49-F238E27FC236}">
                <a16:creationId xmlns:a16="http://schemas.microsoft.com/office/drawing/2014/main" id="{BD9C90BF-CC4A-17BB-4258-74DE7F6F0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2689" r="8732" b="161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29B507A-BD43-0872-D10B-F1BD11111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2499" r="17898" b="11566"/>
          <a:stretch/>
        </p:blipFill>
        <p:spPr bwMode="auto">
          <a:xfrm rot="19263967">
            <a:off x="-412726" y="6861"/>
            <a:ext cx="2893869" cy="2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<a:extLst>
              <a:ext uri="{FF2B5EF4-FFF2-40B4-BE49-F238E27FC236}">
                <a16:creationId xmlns:a16="http://schemas.microsoft.com/office/drawing/2014/main" id="{307A1D64-2223-D355-C405-608DC1AA0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2" b="73824" l="10000" r="92059">
                        <a14:foregroundMark x1="10588" y1="47059" x2="10588" y2="47059"/>
                        <a14:foregroundMark x1="92059" y1="40000" x2="92059" y2="40000"/>
                        <a14:foregroundMark x1="56176" y1="20882" x2="56176" y2="20882"/>
                        <a14:foregroundMark x1="68235" y1="73235" x2="68235" y2="7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6274" r="3391" b="19636"/>
          <a:stretch/>
        </p:blipFill>
        <p:spPr bwMode="auto">
          <a:xfrm flipH="1">
            <a:off x="312850" y="0"/>
            <a:ext cx="2423887" cy="1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70103AF-FA7E-3524-145C-715F11B5754C}"/>
              </a:ext>
            </a:extLst>
          </p:cNvPr>
          <p:cNvGrpSpPr/>
          <p:nvPr/>
        </p:nvGrpSpPr>
        <p:grpSpPr>
          <a:xfrm>
            <a:off x="-803320" y="-1065491"/>
            <a:ext cx="5226802" cy="5203895"/>
            <a:chOff x="-803320" y="-1065491"/>
            <a:chExt cx="5226802" cy="5203895"/>
          </a:xfrm>
        </p:grpSpPr>
        <p:pic>
          <p:nvPicPr>
            <p:cNvPr id="3078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910457FD-97ED-9F64-5D1B-E58A8CED6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-803320" y="-125169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3B7C22D7-0F28-159A-43B9-740D89B00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88035" y="-1065491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Gambar Daun Stroberi, Lukisan Tangan, Ilustrasi, Bahan PNG Transparan  Clipart dan File PSD untuk Unduh Gratis">
              <a:extLst>
                <a:ext uri="{FF2B5EF4-FFF2-40B4-BE49-F238E27FC236}">
                  <a16:creationId xmlns:a16="http://schemas.microsoft.com/office/drawing/2014/main" id="{A7D68036-613D-46E1-914C-508262B48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09181">
              <a:off x="1581100" y="-959740"/>
              <a:ext cx="2842382" cy="426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Ручной обращается лист тутового дерева тутового шелкопряда Мультяшный  шелкопряд крутится | Графические элементы PSD Бесплатная загрузка - Pikbest">
            <a:extLst>
              <a:ext uri="{FF2B5EF4-FFF2-40B4-BE49-F238E27FC236}">
                <a16:creationId xmlns:a16="http://schemas.microsoft.com/office/drawing/2014/main" id="{1294635B-172B-8E7E-E1BE-6450FA2AB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2" b="73824" l="10000" r="92059">
                        <a14:foregroundMark x1="10588" y1="47059" x2="10588" y2="47059"/>
                        <a14:foregroundMark x1="92059" y1="40000" x2="92059" y2="40000"/>
                        <a14:foregroundMark x1="56176" y1="20882" x2="56176" y2="20882"/>
                        <a14:foregroundMark x1="68235" y1="73235" x2="68235" y2="7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6274" r="3391" b="19636"/>
          <a:stretch/>
        </p:blipFill>
        <p:spPr bwMode="auto">
          <a:xfrm flipH="1">
            <a:off x="366286" y="470161"/>
            <a:ext cx="2423887" cy="1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ộ hình ảnh con thỏ hoạt hình dễ thương, đẹp và hiếm">
            <a:extLst>
              <a:ext uri="{FF2B5EF4-FFF2-40B4-BE49-F238E27FC236}">
                <a16:creationId xmlns:a16="http://schemas.microsoft.com/office/drawing/2014/main" id="{2725B610-2EF2-1427-02AC-5ED91938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4" b="97190" l="10000" r="90000">
                        <a14:foregroundMark x1="36833" y1="6557" x2="36833" y2="6557"/>
                        <a14:foregroundMark x1="34333" y1="2108" x2="34333" y2="2108"/>
                        <a14:foregroundMark x1="71667" y1="1054" x2="71667" y2="1054"/>
                        <a14:foregroundMark x1="51167" y1="44496" x2="51167" y2="44496"/>
                        <a14:foregroundMark x1="59333" y1="92506" x2="59333" y2="92506"/>
                        <a14:foregroundMark x1="53667" y1="97190" x2="53667" y2="9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247">
            <a:off x="7952175" y="1710086"/>
            <a:ext cx="2694654" cy="38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A2246C57-CEA1-B1BD-B36A-161B40BB6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83701">
            <a:off x="5221271" y="3316674"/>
            <a:ext cx="2807648" cy="21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vải Linen tưng màu hồng đất! | Shopee Việt Nam">
            <a:extLst>
              <a:ext uri="{FF2B5EF4-FFF2-40B4-BE49-F238E27FC236}">
                <a16:creationId xmlns:a16="http://schemas.microsoft.com/office/drawing/2014/main" id="{E43A2FDA-EAF1-AC05-9190-661BA3A3F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8000" y1="13125" x2="58000" y2="13125"/>
                        <a14:backgroundMark x1="44375" y1="10500" x2="44375" y2="10500"/>
                        <a14:backgroundMark x1="45500" y1="11000" x2="45500" y2="11000"/>
                        <a14:backgroundMark x1="45375" y1="11000" x2="45375" y2="11000"/>
                        <a14:backgroundMark x1="44625" y1="10000" x2="57250" y2="15875"/>
                        <a14:backgroundMark x1="57250" y1="15875" x2="65250" y2="16875"/>
                        <a14:backgroundMark x1="65250" y1="16875" x2="72375" y2="14125"/>
                        <a14:backgroundMark x1="72375" y1="14125" x2="61250" y2="11750"/>
                        <a14:backgroundMark x1="61250" y1="11750" x2="56750" y2="15000"/>
                        <a14:backgroundMark x1="20250" y1="16875" x2="12750" y2="48625"/>
                        <a14:backgroundMark x1="12750" y1="48625" x2="12625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9814" r="10963" b="12983"/>
          <a:stretch/>
        </p:blipFill>
        <p:spPr bwMode="auto">
          <a:xfrm rot="17105250">
            <a:off x="8205312" y="4076021"/>
            <a:ext cx="923871" cy="12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út Hành động: Tiến hoặc Tiếp theo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A022C2-6E15-7D57-B30F-0CB6880B87CD}"/>
              </a:ext>
            </a:extLst>
          </p:cNvPr>
          <p:cNvSpPr/>
          <p:nvPr/>
        </p:nvSpPr>
        <p:spPr>
          <a:xfrm>
            <a:off x="11454062" y="6176210"/>
            <a:ext cx="737937" cy="6817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theu chu thap, tranh da quy, tranh dong, tranh son dau">
            <a:extLst>
              <a:ext uri="{FF2B5EF4-FFF2-40B4-BE49-F238E27FC236}">
                <a16:creationId xmlns:a16="http://schemas.microsoft.com/office/drawing/2014/main" id="{6F26AB91-22A3-41FF-415D-B7B2E9CB7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p 39.142 hình ảnh về con bọ ngựa, độ phân giải kích thước cực lớn - Mua  bán hình ảnh shutterstock giá rẻ chỉ từ 3.000 đ trong 2 phút">
            <a:extLst>
              <a:ext uri="{FF2B5EF4-FFF2-40B4-BE49-F238E27FC236}">
                <a16:creationId xmlns:a16="http://schemas.microsoft.com/office/drawing/2014/main" id="{91EB5A46-E5A0-C391-118B-FF8AFDE1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0000" l="1437" r="95690">
                        <a14:foregroundMark x1="17816" y1="9286" x2="17816" y2="9286"/>
                        <a14:foregroundMark x1="12069" y1="2857" x2="12069" y2="2857"/>
                        <a14:foregroundMark x1="12069" y1="2857" x2="12069" y2="2857"/>
                        <a14:foregroundMark x1="42241" y1="2143" x2="42241" y2="2143"/>
                        <a14:foregroundMark x1="8333" y1="57857" x2="8333" y2="57857"/>
                        <a14:foregroundMark x1="3736" y1="61071" x2="3736" y2="61071"/>
                        <a14:foregroundMark x1="1437" y1="61071" x2="1437" y2="61071"/>
                        <a14:foregroundMark x1="19828" y1="90714" x2="19828" y2="90714"/>
                        <a14:foregroundMark x1="92241" y1="73214" x2="92241" y2="73214"/>
                        <a14:foregroundMark x1="93966" y1="85714" x2="93966" y2="85714"/>
                        <a14:foregroundMark x1="92529" y1="90357" x2="92529" y2="90357"/>
                        <a14:foregroundMark x1="96264" y1="75714" x2="96264" y2="75714"/>
                        <a14:foregroundMark x1="20402" y1="16429" x2="20402" y2="16429"/>
                        <a14:foregroundMark x1="29598" y1="18571" x2="29598" y2="18571"/>
                        <a14:foregroundMark x1="30460" y1="15357" x2="30460" y2="15357"/>
                        <a14:foregroundMark x1="31609" y1="11786" x2="31609" y2="11786"/>
                        <a14:foregroundMark x1="33333" y1="8929" x2="33333" y2="8929"/>
                        <a14:foregroundMark x1="35345" y1="6786" x2="35345" y2="6786"/>
                        <a14:foregroundMark x1="35345" y1="6786" x2="35345" y2="6786"/>
                        <a14:foregroundMark x1="37931" y1="4643" x2="37931" y2="4643"/>
                        <a14:foregroundMark x1="39368" y1="3214" x2="39368" y2="3214"/>
                        <a14:foregroundMark x1="40805" y1="2500" x2="40805" y2="2500"/>
                        <a14:foregroundMark x1="19828" y1="13929" x2="19828" y2="13929"/>
                        <a14:foregroundMark x1="18678" y1="10714" x2="18678" y2="10714"/>
                        <a14:foregroundMark x1="16092" y1="5714" x2="16092" y2="5714"/>
                        <a14:foregroundMark x1="14080" y1="4286" x2="14080" y2="4286"/>
                        <a14:foregroundMark x1="10632" y1="1429" x2="10632" y2="1429"/>
                        <a14:foregroundMark x1="8621" y1="714" x2="8621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737" flipH="1">
            <a:off x="145231" y="3350516"/>
            <a:ext cx="4518010" cy="34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Vector Hình Con Nhím Dễ Thương Trên Nền Trắng PNG , Clipart Nhím,  Nâu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D6093E23-650A-31EA-7430-3F9202A5D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50" r="2750" b="16000"/>
          <a:stretch/>
        </p:blipFill>
        <p:spPr bwMode="auto">
          <a:xfrm rot="1483701">
            <a:off x="7861536" y="3816775"/>
            <a:ext cx="3878221" cy="301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62B967D1-44AE-7805-E71E-A0126A0B77D5}"/>
              </a:ext>
            </a:extLst>
          </p:cNvPr>
          <p:cNvGrpSpPr/>
          <p:nvPr/>
        </p:nvGrpSpPr>
        <p:grpSpPr>
          <a:xfrm>
            <a:off x="5502443" y="1973179"/>
            <a:ext cx="3063832" cy="4884811"/>
            <a:chOff x="4709519" y="2943550"/>
            <a:chExt cx="2733807" cy="3835553"/>
          </a:xfrm>
        </p:grpSpPr>
        <p:pic>
          <p:nvPicPr>
            <p:cNvPr id="3" name="Picture 4" descr="Bộ hình ảnh con thỏ hoạt hình dễ thương, đẹp và hiếm">
              <a:extLst>
                <a:ext uri="{FF2B5EF4-FFF2-40B4-BE49-F238E27FC236}">
                  <a16:creationId xmlns:a16="http://schemas.microsoft.com/office/drawing/2014/main" id="{06D82107-77DA-DA3C-0270-951F394B4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54" b="97190" l="10000" r="90000">
                          <a14:foregroundMark x1="36833" y1="6557" x2="36833" y2="6557"/>
                          <a14:foregroundMark x1="34333" y1="2108" x2="34333" y2="2108"/>
                          <a14:foregroundMark x1="71667" y1="1054" x2="71667" y2="1054"/>
                          <a14:foregroundMark x1="51167" y1="44496" x2="51167" y2="44496"/>
                          <a14:foregroundMark x1="59333" y1="92506" x2="59333" y2="92506"/>
                          <a14:foregroundMark x1="53667" y1="97190" x2="53667" y2="97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247">
              <a:off x="4748672" y="2943550"/>
              <a:ext cx="2694654" cy="383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vải Linen tưng màu hồng đất! | Shopee Việt Nam">
              <a:extLst>
                <a:ext uri="{FF2B5EF4-FFF2-40B4-BE49-F238E27FC236}">
                  <a16:creationId xmlns:a16="http://schemas.microsoft.com/office/drawing/2014/main" id="{51C6FFD3-77C8-EB8A-6E1A-092A6826DD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58000" y1="13125" x2="58000" y2="13125"/>
                          <a14:backgroundMark x1="44375" y1="10500" x2="44375" y2="10500"/>
                          <a14:backgroundMark x1="45500" y1="11000" x2="45500" y2="11000"/>
                          <a14:backgroundMark x1="45375" y1="11000" x2="45375" y2="11000"/>
                          <a14:backgroundMark x1="44625" y1="10000" x2="57250" y2="15875"/>
                          <a14:backgroundMark x1="57250" y1="15875" x2="65250" y2="16875"/>
                          <a14:backgroundMark x1="65250" y1="16875" x2="72375" y2="14125"/>
                          <a14:backgroundMark x1="72375" y1="14125" x2="61250" y2="11750"/>
                          <a14:backgroundMark x1="61250" y1="11750" x2="56750" y2="15000"/>
                          <a14:backgroundMark x1="20250" y1="16875" x2="12750" y2="48625"/>
                          <a14:backgroundMark x1="12750" y1="48625" x2="12625" y2="55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t="9814" r="10963" b="12983"/>
            <a:stretch/>
          </p:blipFill>
          <p:spPr bwMode="auto">
            <a:xfrm rot="17105250">
              <a:off x="4891807" y="5292369"/>
              <a:ext cx="923871" cy="128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Nút Hành động: Tiến hoặc Tiếp the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C05CED-F12C-E78B-E0E5-207C5C81A365}"/>
              </a:ext>
            </a:extLst>
          </p:cNvPr>
          <p:cNvSpPr/>
          <p:nvPr/>
        </p:nvSpPr>
        <p:spPr>
          <a:xfrm>
            <a:off x="11438021" y="6160168"/>
            <a:ext cx="753957" cy="6541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98</Words>
  <Application>Microsoft Office PowerPoint</Application>
  <PresentationFormat>Widescreen</PresentationFormat>
  <Paragraphs>18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#9Slide03 Montserrat ExtraBold</vt:lpstr>
      <vt:lpstr>Arial</vt:lpstr>
      <vt:lpstr>Calibri</vt:lpstr>
      <vt:lpstr>Calibri Light</vt:lpstr>
      <vt:lpstr>Garamond</vt:lpstr>
      <vt:lpstr>Roboto</vt:lpstr>
      <vt:lpstr>Times New Roman</vt:lpstr>
      <vt:lpstr>Chủ đề Office</vt:lpstr>
      <vt:lpstr>BÀI GIẢNG ĐIỆN TỬ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Administrator</cp:lastModifiedBy>
  <cp:revision>6</cp:revision>
  <dcterms:created xsi:type="dcterms:W3CDTF">2022-12-10T23:21:14Z</dcterms:created>
  <dcterms:modified xsi:type="dcterms:W3CDTF">2025-10-11T14:24:55Z</dcterms:modified>
</cp:coreProperties>
</file>