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57" r:id="rId4"/>
    <p:sldId id="265" r:id="rId5"/>
    <p:sldId id="457" r:id="rId6"/>
    <p:sldId id="267" r:id="rId7"/>
    <p:sldId id="455" r:id="rId8"/>
    <p:sldId id="262" r:id="rId9"/>
    <p:sldId id="290" r:id="rId10"/>
    <p:sldId id="456" r:id="rId11"/>
    <p:sldId id="270" r:id="rId12"/>
    <p:sldId id="272" r:id="rId13"/>
    <p:sldId id="275" r:id="rId14"/>
    <p:sldId id="273" r:id="rId15"/>
    <p:sldId id="258" r:id="rId16"/>
    <p:sldId id="27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113" d="100"/>
          <a:sy n="113" d="100"/>
        </p:scale>
        <p:origin x="72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EB502-0A1E-42A9-857E-D7200A53BB4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A393-D26E-423D-B794-C785E624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3A9F81-0EBB-461D-91A2-FFDB5937C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5AF74-061F-4CFF-9320-D31F812D1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FA6F87-97BD-4BE9-8867-A4002CBCC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B151-8D80-4275-A909-F2110FD8E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96377"/>
      </p:ext>
    </p:extLst>
  </p:cSld>
  <p:clrMapOvr>
    <a:masterClrMapping/>
  </p:clrMapOvr>
  <p:transition spd="slow" advClick="0" advTm="120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D9324-B532-42C4-BC57-E702F6A99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37B9F-ACA5-4FB7-ADD3-19B27DE88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6E0A77-94D6-4052-8ED6-17ED547A9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04EBA-EC32-42E5-9999-08F3D5550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1519"/>
      </p:ext>
    </p:extLst>
  </p:cSld>
  <p:clrMapOvr>
    <a:masterClrMapping/>
  </p:clrMapOvr>
  <p:transition spd="slow" advClick="0" advTm="1200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39B9D-A996-4E07-AF09-E07C5CD69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49F757-2CEA-466A-B6F3-312BFC3BE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00576-5B64-4108-923A-CEAF7D2EE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A22AC-AC38-48D6-B6AC-9A5D31183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57"/>
      </p:ext>
    </p:extLst>
  </p:cSld>
  <p:clrMapOvr>
    <a:masterClrMapping/>
  </p:clrMapOvr>
  <p:transition spd="slow" advClick="0" advTm="1200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46BE5-D0F1-467E-BDFC-E16D28659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8D504-803C-4FDE-84E4-EA365A64E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14F94-6BC9-48BF-9D51-A6922B7C25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5E9B2-1237-44ED-BA3D-809C435CB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246447"/>
      </p:ext>
    </p:extLst>
  </p:cSld>
  <p:clrMapOvr>
    <a:masterClrMapping/>
  </p:clrMapOvr>
  <p:transition spd="slow" advClick="0" advTm="1200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63069B-A29B-4DD4-A1DE-55FFC4A22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7719B1-5C74-47A6-9A81-AC11A8869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2067AD-C33A-49CA-BD5B-9010A2C45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CB12A-A1A4-4D90-8EBF-1B9F7D95F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17765"/>
      </p:ext>
    </p:extLst>
  </p:cSld>
  <p:clrMapOvr>
    <a:masterClrMapping/>
  </p:clrMapOvr>
  <p:transition spd="slow" advClick="0" advTm="1200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2621C4-AB09-4D01-9CB9-1BCE6B66F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20E0B0-2862-45FE-8F12-01459E41B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3B9B09-54B6-408E-8AC5-E2486701E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D69FF-33DF-484B-B113-02DCEE60F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975658"/>
      </p:ext>
    </p:extLst>
  </p:cSld>
  <p:clrMapOvr>
    <a:masterClrMapping/>
  </p:clrMapOvr>
  <p:transition spd="slow" advClick="0" advTm="1200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500079-5787-4695-983E-49A6C3F13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1729-9CC0-459D-AB78-2EFB93863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C2513E-8F3B-4FAF-9DB2-ED94E66A7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4ABF5-68AD-43AE-9AC0-FF069FE2A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92069"/>
      </p:ext>
    </p:extLst>
  </p:cSld>
  <p:clrMapOvr>
    <a:masterClrMapping/>
  </p:clrMapOvr>
  <p:transition spd="slow" advClick="0" advTm="1200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98E97-8680-4336-926D-694E9632F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8A119-8059-4866-A022-8DCEA819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8ADB1-9070-4FDA-AE4D-FB8E6FFC60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F3A54-FE96-49C5-BC07-31FAFEE83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3845"/>
      </p:ext>
    </p:extLst>
  </p:cSld>
  <p:clrMapOvr>
    <a:masterClrMapping/>
  </p:clrMapOvr>
  <p:transition spd="slow" advClick="0" advTm="120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D6DE9-F5A9-48D4-BBCF-B44BB01E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00ED4-3B64-46A6-9160-AEE12A484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3DEA-5C3A-4E4C-B56D-6E9345A79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59D8-B67C-4226-869D-6EE191F69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72223"/>
      </p:ext>
    </p:extLst>
  </p:cSld>
  <p:clrMapOvr>
    <a:masterClrMapping/>
  </p:clrMapOvr>
  <p:transition spd="slow" advClick="0" advTm="1200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02ADCC-D96E-46BC-A4ED-C54988419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359F95-7B77-4642-BDDF-72FDBB2A74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AF2A7-913A-4875-B0CF-3FD605C73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1B98A-A67D-4DB7-BBA0-AB8D692AF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205613"/>
      </p:ext>
    </p:extLst>
  </p:cSld>
  <p:clrMapOvr>
    <a:masterClrMapping/>
  </p:clrMapOvr>
  <p:transition spd="slow" advClick="0" advTm="1200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E34AD2-6556-4750-94A2-5BB880D7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0F84B-29AD-4573-8098-8074D265F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257EC-DEFD-4B7E-BF05-110763F86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E4299-AA2C-4871-87D1-53C53F55C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83591"/>
      </p:ext>
    </p:extLst>
  </p:cSld>
  <p:clrMapOvr>
    <a:masterClrMapping/>
  </p:clrMapOvr>
  <p:transition spd="slow" advClick="0" advTm="1200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86EB62-C266-46AC-9502-F408E14BD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7D6F56-201C-4EEC-98AC-6F75E895F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297904-A331-4903-985C-F32B58DD6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180-B56B-4B6C-9C6C-7529452F6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9541"/>
      </p:ext>
    </p:extLst>
  </p:cSld>
  <p:clrMapOvr>
    <a:masterClrMapping/>
  </p:clrMapOvr>
  <p:transition spd="slow" advClick="0" advTm="1200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98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5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0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03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66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6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01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9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8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9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858B9B-0FCA-4113-99B6-1C1B10F4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D197B4-90A1-4176-A308-91B44EB29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F1020F-AC16-41EF-B977-D1AD5805B8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2955BD-320A-4E6A-8B76-2057B3932F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6E36B6-30D1-4AF4-96B3-7EF5289FD1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fld id="{E79CC7AD-E0F5-45E2-BA04-2C6360FD7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DBE-3A05-4E64-8FBF-47AA961C945E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7975" y="57150"/>
            <a:ext cx="5988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5350" y="1504950"/>
            <a:ext cx="703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VỰC:</a:t>
            </a: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 TRIỂN N</a:t>
            </a:r>
            <a:r>
              <a:rPr lang="vi-VN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HẬN THỨC 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214909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791755"/>
            <a:ext cx="411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7030A0"/>
                </a:solidFill>
                <a:latin typeface="+mj-lt"/>
              </a:rPr>
              <a:t>Giáo viên :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: MGB C2 ( 3 – 4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78465-1E69-4EAC-9A30-FA00CA763029}"/>
              </a:ext>
            </a:extLst>
          </p:cNvPr>
          <p:cNvSpPr txBox="1"/>
          <p:nvPr/>
        </p:nvSpPr>
        <p:spPr>
          <a:xfrm>
            <a:off x="3484562" y="4265419"/>
            <a:ext cx="223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2024 - 2025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4DB052-5745-47D8-8A49-8A9B512AC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42406"/>
            <a:ext cx="682625" cy="6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2961" y="1504950"/>
            <a:ext cx="2743200" cy="274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4100" y="133350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1504950"/>
            <a:ext cx="2743200" cy="27432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4AD85-C0E4-4557-8D5F-E2B060E568E6}"/>
              </a:ext>
            </a:extLst>
          </p:cNvPr>
          <p:cNvSpPr/>
          <p:nvPr/>
        </p:nvSpPr>
        <p:spPr>
          <a:xfrm>
            <a:off x="4980709" y="1726596"/>
            <a:ext cx="2819400" cy="24784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B2E83B-572C-4F56-B888-F967416CD4DD}"/>
              </a:ext>
            </a:extLst>
          </p:cNvPr>
          <p:cNvSpPr/>
          <p:nvPr/>
        </p:nvSpPr>
        <p:spPr>
          <a:xfrm>
            <a:off x="4913229" y="1299689"/>
            <a:ext cx="192435" cy="1712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517638-9396-4A10-A785-6D3EC41F4536}"/>
              </a:ext>
            </a:extLst>
          </p:cNvPr>
          <p:cNvSpPr txBox="1"/>
          <p:nvPr/>
        </p:nvSpPr>
        <p:spPr>
          <a:xfrm flipH="1">
            <a:off x="6138948" y="907840"/>
            <a:ext cx="5316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FBC4B-DBA0-4B6D-8490-88F3D6AF61EF}"/>
              </a:ext>
            </a:extLst>
          </p:cNvPr>
          <p:cNvSpPr txBox="1"/>
          <p:nvPr/>
        </p:nvSpPr>
        <p:spPr>
          <a:xfrm flipH="1">
            <a:off x="4151871" y="2504863"/>
            <a:ext cx="5316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A1611-EDB9-41C5-94F2-5404A0ADECEE}"/>
              </a:ext>
            </a:extLst>
          </p:cNvPr>
          <p:cNvSpPr txBox="1"/>
          <p:nvPr/>
        </p:nvSpPr>
        <p:spPr>
          <a:xfrm flipH="1">
            <a:off x="6138948" y="4101889"/>
            <a:ext cx="5316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DE6A2-CFA3-4DE8-9739-0B4536B49075}"/>
              </a:ext>
            </a:extLst>
          </p:cNvPr>
          <p:cNvSpPr txBox="1"/>
          <p:nvPr/>
        </p:nvSpPr>
        <p:spPr>
          <a:xfrm flipH="1">
            <a:off x="8097287" y="2449427"/>
            <a:ext cx="5316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13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91 0.07593 L 0.00191 0.07593 L 0.00191 0.56482 L 0.30191 0.56482 L 0.30191 0.07593 Z " pathEditMode="relative" rAng="0" ptsTypes="AAAAA">
                                      <p:cBhvr>
                                        <p:cTn id="26" dur="7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44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6" grpId="0" animBg="1"/>
      <p:bldP spid="17" grpId="0" animBg="1"/>
      <p:bldP spid="18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07886"/>
            <a:ext cx="646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đinh đinh đ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39433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61950"/>
            <a:ext cx="6187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chơi:Lực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1400" y="209550"/>
            <a:ext cx="703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ở đầ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6725" y="4257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859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3531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395" y="393812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5395" y="393812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77900-DF22-4ED6-BDF8-A1675BAE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523"/>
            <a:ext cx="9142003" cy="51435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69944" y="1473192"/>
            <a:ext cx="2846243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53281"/>
            <a:ext cx="327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3349163" y="1427472"/>
            <a:ext cx="2867025" cy="283464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42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/>
      <p:bldP spid="9" grpId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876E9-C8C4-44A2-9A1B-5A87A83B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95236" name="Oval 4">
            <a:extLst>
              <a:ext uri="{FF2B5EF4-FFF2-40B4-BE49-F238E27FC236}">
                <a16:creationId xmlns:a16="http://schemas.microsoft.com/office/drawing/2014/main" id="{A4C780CA-7146-4CFA-8C53-548D156A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314450"/>
            <a:ext cx="2971800" cy="27813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A5288CF3-FEA4-4EA1-9B2C-4DCF275A6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525567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1C7B57A5-9497-490B-B720-B4398192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"/>
            <a:ext cx="29718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chemeClr val="bg1"/>
                </a:solidFill>
              </a:rPr>
              <a:t>Hình</a:t>
            </a:r>
            <a:r>
              <a:rPr lang="en-US" altLang="en-US" sz="4050" b="1" dirty="0">
                <a:solidFill>
                  <a:schemeClr val="bg1"/>
                </a:solidFill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</a:rPr>
              <a:t>tròn</a:t>
            </a:r>
            <a:endParaRPr lang="en-US" altLang="en-US" sz="4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03333 L 0.05417 0.0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09550"/>
            <a:ext cx="65341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5" name="Audio 1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28" y="737655"/>
            <a:ext cx="1834378" cy="183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Admin\Desktop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3" b="100000" l="1778" r="100000">
                        <a14:foregroundMark x1="62222" y1="18750" x2="62222" y2="18750"/>
                        <a14:foregroundMark x1="62222" y1="18750" x2="62222" y2="18750"/>
                        <a14:foregroundMark x1="62222" y1="18304" x2="62222" y2="18304"/>
                        <a14:foregroundMark x1="60889" y1="18304" x2="60889" y2="18304"/>
                        <a14:foregroundMark x1="45778" y1="19643" x2="44444" y2="19643"/>
                        <a14:foregroundMark x1="31111" y1="17857" x2="31111" y2="17857"/>
                        <a14:foregroundMark x1="29778" y1="16071" x2="29778" y2="16071"/>
                        <a14:foregroundMark x1="29778" y1="16071" x2="29778" y2="16071"/>
                        <a14:foregroundMark x1="80444" y1="16518" x2="80444" y2="16518"/>
                        <a14:foregroundMark x1="80444" y1="16518" x2="80444" y2="16518"/>
                        <a14:foregroundMark x1="73333" y1="11607" x2="73333" y2="11607"/>
                        <a14:foregroundMark x1="73333" y1="11607" x2="73333" y2="11607"/>
                        <a14:foregroundMark x1="73333" y1="11607" x2="73333" y2="11607"/>
                        <a14:foregroundMark x1="71111" y1="10268" x2="71111" y2="10268"/>
                        <a14:foregroundMark x1="69333" y1="8036" x2="69333" y2="8036"/>
                        <a14:foregroundMark x1="68444" y1="6696" x2="68444" y2="6696"/>
                        <a14:foregroundMark x1="68000" y1="6250" x2="68000" y2="6250"/>
                        <a14:foregroundMark x1="67556" y1="5804" x2="67556" y2="5804"/>
                        <a14:foregroundMark x1="73778" y1="9821" x2="76889" y2="12054"/>
                        <a14:foregroundMark x1="76889" y1="12054" x2="76889" y2="12054"/>
                        <a14:foregroundMark x1="84444" y1="18750" x2="84444" y2="18750"/>
                        <a14:foregroundMark x1="84444" y1="18750" x2="84444" y2="1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80" y="950701"/>
            <a:ext cx="1475287" cy="146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Admin\Desktop\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11" y="2696368"/>
            <a:ext cx="2477218" cy="18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c6bfd62a2a9dd6c7ed4f3d30c7a65d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7575" y1="48229" x2="17575" y2="48229"/>
                        <a14:backgroundMark x1="17984" y1="46322" x2="18529" y2="44959"/>
                        <a14:backgroundMark x1="19074" y1="43324" x2="20027" y2="41962"/>
                        <a14:backgroundMark x1="19074" y1="47820" x2="19074" y2="47820"/>
                        <a14:backgroundMark x1="18937" y1="48910" x2="18937" y2="51499"/>
                        <a14:backgroundMark x1="79967" y1="27273" x2="79967" y2="27273"/>
                        <a14:backgroundMark x1="80782" y1="23214" x2="80782" y2="23214"/>
                        <a14:backgroundMark x1="80782" y1="23214" x2="80782" y2="23214"/>
                        <a14:backgroundMark x1="80782" y1="22078" x2="80782" y2="22078"/>
                        <a14:backgroundMark x1="19544" y1="45130" x2="19544" y2="45130"/>
                        <a14:backgroundMark x1="19055" y1="44805" x2="19055" y2="44805"/>
                        <a14:backgroundMark x1="19055" y1="46591" x2="19055" y2="46591"/>
                        <a14:backgroundMark x1="19055" y1="49675" x2="19055" y2="49675"/>
                        <a14:backgroundMark x1="19055" y1="49675" x2="19055" y2="49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18353" r="12123" b="16032"/>
          <a:stretch/>
        </p:blipFill>
        <p:spPr bwMode="auto">
          <a:xfrm>
            <a:off x="6286499" y="2784450"/>
            <a:ext cx="1771651" cy="16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5328" r="9903" b="12022"/>
          <a:stretch>
            <a:fillRect/>
          </a:stretch>
        </p:blipFill>
        <p:spPr bwMode="auto">
          <a:xfrm>
            <a:off x="3733800" y="971635"/>
            <a:ext cx="1523241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17006"/>
            <a:ext cx="1884363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477252"/>
      </p:ext>
    </p:extLst>
  </p:cSld>
  <p:clrMapOvr>
    <a:masterClrMapping/>
  </p:clrMapOvr>
  <p:transition spd="slow" advTm="3699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0.00031 L 0.16979 0.0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4198E-7 L -0.18438 -0.005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4167 0.002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6771 0.002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06"/>
            <a:ext cx="9296400" cy="5229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3238500" y="1598184"/>
            <a:ext cx="26670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4535F3-3B86-40FA-B6AB-2A2A7059DB4A}"/>
              </a:ext>
            </a:extLst>
          </p:cNvPr>
          <p:cNvSpPr/>
          <p:nvPr/>
        </p:nvSpPr>
        <p:spPr>
          <a:xfrm>
            <a:off x="3207327" y="1169114"/>
            <a:ext cx="182033" cy="157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636F8-1B05-48A1-B2F0-0997EDF518FF}"/>
              </a:ext>
            </a:extLst>
          </p:cNvPr>
          <p:cNvSpPr txBox="1"/>
          <p:nvPr/>
        </p:nvSpPr>
        <p:spPr>
          <a:xfrm flipH="1">
            <a:off x="4396739" y="882603"/>
            <a:ext cx="5029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51F58-C490-467C-8992-65CBA1AA8E0E}"/>
              </a:ext>
            </a:extLst>
          </p:cNvPr>
          <p:cNvSpPr txBox="1"/>
          <p:nvPr/>
        </p:nvSpPr>
        <p:spPr>
          <a:xfrm flipH="1">
            <a:off x="2286000" y="2383393"/>
            <a:ext cx="5029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669E2-562A-4EB3-8C10-2E3C30A1D0B7}"/>
              </a:ext>
            </a:extLst>
          </p:cNvPr>
          <p:cNvSpPr txBox="1"/>
          <p:nvPr/>
        </p:nvSpPr>
        <p:spPr>
          <a:xfrm flipH="1">
            <a:off x="4201391" y="3765713"/>
            <a:ext cx="5029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DF4D-B1C3-4605-AAA7-C646A5E3A3CB}"/>
              </a:ext>
            </a:extLst>
          </p:cNvPr>
          <p:cNvSpPr txBox="1"/>
          <p:nvPr/>
        </p:nvSpPr>
        <p:spPr>
          <a:xfrm flipH="1">
            <a:off x="6355078" y="2424190"/>
            <a:ext cx="5029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3B8CA-07D6-4138-9A6A-4C9BD6242123}"/>
              </a:ext>
            </a:extLst>
          </p:cNvPr>
          <p:cNvSpPr txBox="1"/>
          <p:nvPr/>
        </p:nvSpPr>
        <p:spPr>
          <a:xfrm>
            <a:off x="3389360" y="20572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95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 0.07222 L -0.0066 0.07222 L -0.0066 0.51667 L 0.2934 0.51667 L 0.2934 0.07222 Z " pathEditMode="relative" rAng="0" ptsTypes="AAAAA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7B6DB-A141-4C4D-A25D-75889A2E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-25977"/>
            <a:ext cx="9141292" cy="5142922"/>
          </a:xfrm>
          <a:prstGeom prst="rect">
            <a:avLst/>
          </a:prstGeom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50B692BC-8EB5-453A-AC28-4729BBEF2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8868"/>
            <a:ext cx="309504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50" b="1" dirty="0" err="1">
                <a:solidFill>
                  <a:schemeClr val="bg1"/>
                </a:solidFill>
              </a:rPr>
              <a:t>Hình</a:t>
            </a:r>
            <a:r>
              <a:rPr lang="en-US" altLang="en-US" sz="4050" b="1" dirty="0">
                <a:solidFill>
                  <a:schemeClr val="bg1"/>
                </a:solidFill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</a:rPr>
              <a:t>vuông</a:t>
            </a:r>
            <a:endParaRPr lang="en-US" altLang="en-US" sz="4050" b="1" dirty="0">
              <a:solidFill>
                <a:schemeClr val="bg1"/>
              </a:solidFill>
            </a:endParaRP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26C81686-5165-4F41-ADEF-52331B6C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743450"/>
            <a:ext cx="30289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1A5875-2E89-41A2-8DB7-E09A428C8674}"/>
              </a:ext>
            </a:extLst>
          </p:cNvPr>
          <p:cNvSpPr/>
          <p:nvPr/>
        </p:nvSpPr>
        <p:spPr>
          <a:xfrm>
            <a:off x="2362200" y="1581150"/>
            <a:ext cx="2667000" cy="2421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120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4166 -0.001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òn - tam gi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4019550"/>
            <a:ext cx="914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38150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7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|3.5|3.4|2.5|3.1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150</Words>
  <Application>Microsoft Office PowerPoint</Application>
  <PresentationFormat>On-screen Show (16:9)</PresentationFormat>
  <Paragraphs>28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50</cp:revision>
  <dcterms:created xsi:type="dcterms:W3CDTF">2006-08-16T00:00:00Z</dcterms:created>
  <dcterms:modified xsi:type="dcterms:W3CDTF">2024-12-09T06:52:47Z</dcterms:modified>
</cp:coreProperties>
</file>