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300" r:id="rId4"/>
    <p:sldId id="271" r:id="rId5"/>
    <p:sldId id="288" r:id="rId6"/>
    <p:sldId id="291" r:id="rId7"/>
    <p:sldId id="289" r:id="rId8"/>
    <p:sldId id="266" r:id="rId9"/>
    <p:sldId id="277" r:id="rId10"/>
    <p:sldId id="278" r:id="rId11"/>
    <p:sldId id="279" r:id="rId12"/>
    <p:sldId id="280" r:id="rId13"/>
    <p:sldId id="281" r:id="rId14"/>
    <p:sldId id="276" r:id="rId15"/>
    <p:sldId id="297" r:id="rId16"/>
    <p:sldId id="296" r:id="rId17"/>
    <p:sldId id="301" r:id="rId18"/>
    <p:sldId id="303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D980-0C63-4996-B3F9-7F67F5BB853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4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D980-0C63-4996-B3F9-7F67F5BB853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5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D980-0C63-4996-B3F9-7F67F5BB853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0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D980-0C63-4996-B3F9-7F67F5BB853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7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D980-0C63-4996-B3F9-7F67F5BB853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D980-0C63-4996-B3F9-7F67F5BB853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6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D980-0C63-4996-B3F9-7F67F5BB853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9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D980-0C63-4996-B3F9-7F67F5BB853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6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D980-0C63-4996-B3F9-7F67F5BB853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7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D980-0C63-4996-B3F9-7F67F5BB853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6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D980-0C63-4996-B3F9-7F67F5BB853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6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3D980-0C63-4996-B3F9-7F67F5BB853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0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4.png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5.png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685800" y="1014308"/>
            <a:ext cx="77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PHƯỜNG LONG BIÊN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THẠCH CẦU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971800"/>
            <a:ext cx="506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 QUEN VĂN HỌC</a:t>
            </a:r>
          </a:p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Thơ: Bạn mới</a:t>
            </a:r>
          </a:p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 tuổi: Nhà trẻ</a:t>
            </a:r>
          </a:p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viên: Dương Thị Tuyết Minh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8ABA-C400-8B29-18BF-855EB5168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46187"/>
            <a:ext cx="1124013" cy="10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64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85800" y="457200"/>
            <a:ext cx="8153400" cy="17526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6-Point Star 3">
            <a:hlinkClick r:id="rId3" action="ppaction://hlinksldjump"/>
          </p:cNvPr>
          <p:cNvSpPr/>
          <p:nvPr/>
        </p:nvSpPr>
        <p:spPr>
          <a:xfrm>
            <a:off x="7010400" y="5638800"/>
            <a:ext cx="1524000" cy="1066800"/>
          </a:xfrm>
          <a:prstGeom prst="star6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85800" y="457200"/>
            <a:ext cx="8153400" cy="17526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Bạn mới đến trường có điều gì lạ?  Em đã làm gì giúp bạn?</a:t>
            </a:r>
            <a:endParaRPr lang="en-US" sz="32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6-Point Star 3">
            <a:hlinkClick r:id="rId3" action="ppaction://hlinksldjump"/>
          </p:cNvPr>
          <p:cNvSpPr/>
          <p:nvPr/>
        </p:nvSpPr>
        <p:spPr>
          <a:xfrm>
            <a:off x="7010400" y="5638800"/>
            <a:ext cx="1524000" cy="1066800"/>
          </a:xfrm>
          <a:prstGeom prst="star6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1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85800" y="457200"/>
            <a:ext cx="8153400" cy="17526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ntn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6-Point Star 3">
            <a:hlinkClick r:id="rId3" action="ppaction://hlinksldjump"/>
          </p:cNvPr>
          <p:cNvSpPr/>
          <p:nvPr/>
        </p:nvSpPr>
        <p:spPr>
          <a:xfrm>
            <a:off x="7010400" y="5638800"/>
            <a:ext cx="1524000" cy="1066800"/>
          </a:xfrm>
          <a:prstGeom prst="star6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1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85800" y="457200"/>
            <a:ext cx="8153400" cy="17526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4: Qua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6-Point Star 3">
            <a:hlinkClick r:id="rId3" action="ppaction://hlinksldjump"/>
          </p:cNvPr>
          <p:cNvSpPr/>
          <p:nvPr/>
        </p:nvSpPr>
        <p:spPr>
          <a:xfrm>
            <a:off x="7010400" y="5638800"/>
            <a:ext cx="1524000" cy="1066800"/>
          </a:xfrm>
          <a:prstGeom prst="star6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1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7620000" y="5638800"/>
            <a:ext cx="1143000" cy="6995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âu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 rot="10800000">
            <a:off x="7581900" y="5919216"/>
            <a:ext cx="914400" cy="838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013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7620000" y="5638800"/>
            <a:ext cx="1143000" cy="6995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âu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304800"/>
            <a:ext cx="9144000" cy="6858000"/>
          </a:xfrm>
          <a:prstGeom prst="rect">
            <a:avLst/>
          </a:prstGeom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 rot="10800000">
            <a:off x="7974273" y="5257800"/>
            <a:ext cx="914400" cy="762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810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7620000" y="5638800"/>
            <a:ext cx="1143000" cy="6995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âu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 rot="10800000">
            <a:off x="7958452" y="5174742"/>
            <a:ext cx="838200" cy="9281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954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96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9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0" y="762000"/>
            <a:ext cx="31242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 đọc thơ</a:t>
            </a:r>
            <a:endParaRPr lang="en-SG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92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8070" name="Picture 6" descr="66_102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" y="-83403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8" descr="66_102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-83403"/>
            <a:ext cx="4573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470503" y="2280480"/>
            <a:ext cx="8228013" cy="1828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SG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SG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SG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SG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TC </a:t>
            </a:r>
            <a:r>
              <a:rPr lang="en-SG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SG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SG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SG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SG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SG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1752600" y="2362200"/>
            <a:ext cx="5638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SG" sz="36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3333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51111 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5146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ô và m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9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362200"/>
            <a:ext cx="7620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non”</a:t>
            </a:r>
          </a:p>
          <a:p>
            <a:endParaRPr lang="en-US" dirty="0"/>
          </a:p>
        </p:txBody>
      </p:sp>
      <p:pic>
        <p:nvPicPr>
          <p:cNvPr id="5" name="mix_1m25s (audio-join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9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990600" y="1905000"/>
            <a:ext cx="6781800" cy="2895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đọc thơ lần 1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SG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1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2667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ĐỌC THƠ LẦN 2 QUA HÌNH ẢNH</a:t>
            </a:r>
          </a:p>
        </p:txBody>
      </p:sp>
    </p:spTree>
    <p:extLst>
      <p:ext uri="{BB962C8B-B14F-4D97-AF65-F5344CB8AC3E}">
        <p14:creationId xmlns:p14="http://schemas.microsoft.com/office/powerpoint/2010/main" val="207155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226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49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6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67" y="0"/>
            <a:ext cx="9167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2362200"/>
            <a:ext cx="617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 DẪN ĐÀM THOẠI</a:t>
            </a:r>
          </a:p>
        </p:txBody>
      </p:sp>
    </p:spTree>
    <p:extLst>
      <p:ext uri="{BB962C8B-B14F-4D97-AF65-F5344CB8AC3E}">
        <p14:creationId xmlns:p14="http://schemas.microsoft.com/office/powerpoint/2010/main" val="98747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-14785" y="1056655"/>
            <a:ext cx="4611624" cy="28194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76200" y="1151930"/>
            <a:ext cx="457200" cy="536448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670714" y="1056655"/>
            <a:ext cx="4473286" cy="281293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eart 6"/>
          <p:cNvSpPr/>
          <p:nvPr/>
        </p:nvSpPr>
        <p:spPr>
          <a:xfrm>
            <a:off x="8674603" y="1151930"/>
            <a:ext cx="457200" cy="53644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0" y="3855938"/>
            <a:ext cx="4642100" cy="29260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eart 12"/>
          <p:cNvSpPr/>
          <p:nvPr/>
        </p:nvSpPr>
        <p:spPr>
          <a:xfrm>
            <a:off x="1" y="6172200"/>
            <a:ext cx="457200" cy="536448"/>
          </a:xfrm>
          <a:prstGeom prst="hear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684362" y="3923130"/>
            <a:ext cx="4487590" cy="294169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eart 14"/>
          <p:cNvSpPr/>
          <p:nvPr/>
        </p:nvSpPr>
        <p:spPr>
          <a:xfrm>
            <a:off x="8610600" y="6172200"/>
            <a:ext cx="457200" cy="536448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3407" y="228600"/>
            <a:ext cx="4284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Ô CỬA BÍ MẬT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857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6" grpId="0" animBg="1"/>
      <p:bldP spid="6" grpId="1" animBg="1"/>
      <p:bldP spid="7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169</Words>
  <Application>Microsoft Office PowerPoint</Application>
  <PresentationFormat>On-screen Show (4:3)</PresentationFormat>
  <Paragraphs>22</Paragraphs>
  <Slides>19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10</cp:lastModifiedBy>
  <cp:revision>31</cp:revision>
  <dcterms:created xsi:type="dcterms:W3CDTF">2021-12-04T04:01:47Z</dcterms:created>
  <dcterms:modified xsi:type="dcterms:W3CDTF">2025-09-17T05:43:55Z</dcterms:modified>
</cp:coreProperties>
</file>