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0" r:id="rId4"/>
    <p:sldId id="263" r:id="rId5"/>
    <p:sldId id="261" r:id="rId6"/>
    <p:sldId id="265" r:id="rId7"/>
    <p:sldId id="266" r:id="rId8"/>
    <p:sldId id="272" r:id="rId9"/>
    <p:sldId id="267" r:id="rId10"/>
    <p:sldId id="273" r:id="rId11"/>
    <p:sldId id="268" r:id="rId12"/>
    <p:sldId id="274" r:id="rId13"/>
    <p:sldId id="269" r:id="rId14"/>
    <p:sldId id="277" r:id="rId15"/>
  </p:sldIdLst>
  <p:sldSz cx="11231563" cy="4967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946" y="812934"/>
            <a:ext cx="8423672" cy="1729352"/>
          </a:xfrm>
        </p:spPr>
        <p:txBody>
          <a:bodyPr anchor="b"/>
          <a:lstStyle>
            <a:lvl1pPr algn="ctr"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946" y="2608976"/>
            <a:ext cx="8423672" cy="1199278"/>
          </a:xfrm>
        </p:spPr>
        <p:txBody>
          <a:bodyPr/>
          <a:lstStyle>
            <a:lvl1pPr marL="0" indent="0" algn="ctr">
              <a:buNone/>
              <a:defRPr sz="1738"/>
            </a:lvl1pPr>
            <a:lvl2pPr marL="331150" indent="0" algn="ctr">
              <a:buNone/>
              <a:defRPr sz="1449"/>
            </a:lvl2pPr>
            <a:lvl3pPr marL="662300" indent="0" algn="ctr">
              <a:buNone/>
              <a:defRPr sz="1304"/>
            </a:lvl3pPr>
            <a:lvl4pPr marL="993450" indent="0" algn="ctr">
              <a:buNone/>
              <a:defRPr sz="1159"/>
            </a:lvl4pPr>
            <a:lvl5pPr marL="1324600" indent="0" algn="ctr">
              <a:buNone/>
              <a:defRPr sz="1159"/>
            </a:lvl5pPr>
            <a:lvl6pPr marL="1655750" indent="0" algn="ctr">
              <a:buNone/>
              <a:defRPr sz="1159"/>
            </a:lvl6pPr>
            <a:lvl7pPr marL="1986900" indent="0" algn="ctr">
              <a:buNone/>
              <a:defRPr sz="1159"/>
            </a:lvl7pPr>
            <a:lvl8pPr marL="2318050" indent="0" algn="ctr">
              <a:buNone/>
              <a:defRPr sz="1159"/>
            </a:lvl8pPr>
            <a:lvl9pPr marL="2649200" indent="0" algn="ctr">
              <a:buNone/>
              <a:defRPr sz="115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5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95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7587" y="264462"/>
            <a:ext cx="2421806" cy="42095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170" y="264462"/>
            <a:ext cx="7125023" cy="42095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35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7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20" y="1238373"/>
            <a:ext cx="9687223" cy="2066253"/>
          </a:xfrm>
        </p:spPr>
        <p:txBody>
          <a:bodyPr anchor="b"/>
          <a:lstStyle>
            <a:lvl1pPr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20" y="3324174"/>
            <a:ext cx="9687223" cy="1086594"/>
          </a:xfrm>
        </p:spPr>
        <p:txBody>
          <a:bodyPr/>
          <a:lstStyle>
            <a:lvl1pPr marL="0" indent="0">
              <a:buNone/>
              <a:defRPr sz="1738">
                <a:solidFill>
                  <a:schemeClr val="tx1">
                    <a:tint val="75000"/>
                  </a:schemeClr>
                </a:solidFill>
              </a:defRPr>
            </a:lvl1pPr>
            <a:lvl2pPr marL="33115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2pPr>
            <a:lvl3pPr marL="66230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3pPr>
            <a:lvl4pPr marL="9934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4pPr>
            <a:lvl5pPr marL="13246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5pPr>
            <a:lvl6pPr marL="16557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6pPr>
            <a:lvl7pPr marL="19869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7pPr>
            <a:lvl8pPr marL="23180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8pPr>
            <a:lvl9pPr marL="26492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8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70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5979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75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264462"/>
            <a:ext cx="9687223" cy="96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633" y="1217676"/>
            <a:ext cx="47514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3633" y="1814440"/>
            <a:ext cx="47514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5979" y="1217676"/>
            <a:ext cx="47748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5979" y="1814440"/>
            <a:ext cx="47748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18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59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4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877" y="715198"/>
            <a:ext cx="5685979" cy="3529994"/>
          </a:xfrm>
        </p:spPr>
        <p:txBody>
          <a:bodyPr/>
          <a:lstStyle>
            <a:lvl1pPr>
              <a:defRPr sz="2318"/>
            </a:lvl1pPr>
            <a:lvl2pPr>
              <a:defRPr sz="2028"/>
            </a:lvl2pPr>
            <a:lvl3pPr>
              <a:defRPr sz="1738"/>
            </a:lvl3pPr>
            <a:lvl4pPr>
              <a:defRPr sz="1449"/>
            </a:lvl4pPr>
            <a:lvl5pPr>
              <a:defRPr sz="1449"/>
            </a:lvl5pPr>
            <a:lvl6pPr>
              <a:defRPr sz="1449"/>
            </a:lvl6pPr>
            <a:lvl7pPr>
              <a:defRPr sz="1449"/>
            </a:lvl7pPr>
            <a:lvl8pPr>
              <a:defRPr sz="1449"/>
            </a:lvl8pPr>
            <a:lvl9pPr>
              <a:defRPr sz="14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09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74877" y="715198"/>
            <a:ext cx="5685979" cy="3529994"/>
          </a:xfrm>
        </p:spPr>
        <p:txBody>
          <a:bodyPr anchor="t"/>
          <a:lstStyle>
            <a:lvl1pPr marL="0" indent="0">
              <a:buNone/>
              <a:defRPr sz="2318"/>
            </a:lvl1pPr>
            <a:lvl2pPr marL="331150" indent="0">
              <a:buNone/>
              <a:defRPr sz="2028"/>
            </a:lvl2pPr>
            <a:lvl3pPr marL="662300" indent="0">
              <a:buNone/>
              <a:defRPr sz="1738"/>
            </a:lvl3pPr>
            <a:lvl4pPr marL="993450" indent="0">
              <a:buNone/>
              <a:defRPr sz="1449"/>
            </a:lvl4pPr>
            <a:lvl5pPr marL="1324600" indent="0">
              <a:buNone/>
              <a:defRPr sz="1449"/>
            </a:lvl5pPr>
            <a:lvl6pPr marL="1655750" indent="0">
              <a:buNone/>
              <a:defRPr sz="1449"/>
            </a:lvl6pPr>
            <a:lvl7pPr marL="1986900" indent="0">
              <a:buNone/>
              <a:defRPr sz="1449"/>
            </a:lvl7pPr>
            <a:lvl8pPr marL="2318050" indent="0">
              <a:buNone/>
              <a:defRPr sz="1449"/>
            </a:lvl8pPr>
            <a:lvl9pPr marL="2649200" indent="0">
              <a:buNone/>
              <a:defRPr sz="14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20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70" y="264462"/>
            <a:ext cx="9687223" cy="96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70" y="1322310"/>
            <a:ext cx="9687223" cy="3151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170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38A-CE5B-4BE9-9E7A-88206DA60877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455" y="4603940"/>
            <a:ext cx="3790653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2291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6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62300" rtl="0" eaLnBrk="1" latinLnBrk="0" hangingPunct="1">
        <a:lnSpc>
          <a:spcPct val="90000"/>
        </a:lnSpc>
        <a:spcBef>
          <a:spcPct val="0"/>
        </a:spcBef>
        <a:buNone/>
        <a:defRPr sz="31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5575" indent="-165575" algn="l" defTabSz="662300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1pPr>
      <a:lvl2pPr marL="4967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2pPr>
      <a:lvl3pPr marL="8278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449" kern="1200">
          <a:solidFill>
            <a:schemeClr val="tx1"/>
          </a:solidFill>
          <a:latin typeface="+mn-lt"/>
          <a:ea typeface="+mn-ea"/>
          <a:cs typeface="+mn-cs"/>
        </a:defRPr>
      </a:lvl3pPr>
      <a:lvl4pPr marL="11590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4901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8213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21524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4836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8147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1pPr>
      <a:lvl2pPr marL="3311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2pPr>
      <a:lvl3pPr marL="6623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9934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3246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6557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19869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3180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6492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6.wdp"/><Relationship Id="rId3" Type="http://schemas.microsoft.com/office/2007/relationships/media" Target="../media/media7.wmv"/><Relationship Id="rId7" Type="http://schemas.microsoft.com/office/2007/relationships/media" Target="../media/media9.m4a"/><Relationship Id="rId12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media" Target="../media/media8.mp3"/><Relationship Id="rId11" Type="http://schemas.microsoft.com/office/2007/relationships/hdphoto" Target="../media/hdphoto2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video" Target="../media/media7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3" Type="http://schemas.microsoft.com/office/2007/relationships/media" Target="../media/media7.wmv"/><Relationship Id="rId7" Type="http://schemas.microsoft.com/office/2007/relationships/media" Target="../media/media9.m4a"/><Relationship Id="rId12" Type="http://schemas.openxmlformats.org/officeDocument/2006/relationships/image" Target="../media/image2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media" Target="../media/media8.mp3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0" Type="http://schemas.openxmlformats.org/officeDocument/2006/relationships/image" Target="../media/image12.png"/><Relationship Id="rId4" Type="http://schemas.openxmlformats.org/officeDocument/2006/relationships/video" Target="../media/media7.wmv"/><Relationship Id="rId9" Type="http://schemas.openxmlformats.org/officeDocument/2006/relationships/audio" Target="../media/audio1.wav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7.wmv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microsoft.com/office/2007/relationships/media" Target="../media/media9.m4a"/><Relationship Id="rId11" Type="http://schemas.openxmlformats.org/officeDocument/2006/relationships/image" Target="../media/image15.png"/><Relationship Id="rId5" Type="http://schemas.microsoft.com/office/2007/relationships/media" Target="../media/media8.mp3"/><Relationship Id="rId10" Type="http://schemas.openxmlformats.org/officeDocument/2006/relationships/image" Target="../media/image4.png"/><Relationship Id="rId4" Type="http://schemas.openxmlformats.org/officeDocument/2006/relationships/video" Target="../media/media7.wmv"/><Relationship Id="rId9" Type="http://schemas.openxmlformats.org/officeDocument/2006/relationships/image" Target="../media/image14.jp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5.wdp"/><Relationship Id="rId3" Type="http://schemas.microsoft.com/office/2007/relationships/media" Target="../media/media7.wmv"/><Relationship Id="rId7" Type="http://schemas.microsoft.com/office/2007/relationships/media" Target="../media/media9.m4a"/><Relationship Id="rId12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media" Target="../media/media8.mp3"/><Relationship Id="rId11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video" Target="../media/media7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5053" y="2528591"/>
            <a:ext cx="3499744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184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F8D20-C038-C866-5833-E3E15556EE8E}"/>
              </a:ext>
            </a:extLst>
          </p:cNvPr>
          <p:cNvSpPr txBox="1"/>
          <p:nvPr/>
        </p:nvSpPr>
        <p:spPr>
          <a:xfrm>
            <a:off x="3536156" y="157163"/>
            <a:ext cx="425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ỦY BAN NHÂN DÂN PHƯỜNG LONG BIÊN</a:t>
            </a:r>
          </a:p>
          <a:p>
            <a:pPr algn="ctr"/>
            <a:r>
              <a:rPr lang="en-US" b="1"/>
              <a:t>TRƯỜNG MẦM NON THẠCH CẦU</a:t>
            </a:r>
            <a:endParaRPr lang="vi-VN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4171E-94CD-60B0-2556-003910EF2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83" y="817367"/>
            <a:ext cx="894077" cy="848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4738E-6F22-3AB8-1052-4841DDFBE139}"/>
              </a:ext>
            </a:extLst>
          </p:cNvPr>
          <p:cNvSpPr txBox="1"/>
          <p:nvPr/>
        </p:nvSpPr>
        <p:spPr>
          <a:xfrm>
            <a:off x="3028950" y="1885950"/>
            <a:ext cx="5464969" cy="170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</a:rPr>
              <a:t>HOẠT ĐỘNG NHẬN BIẾT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</a:rPr>
              <a:t>Nhận biết màu đỏ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</a:rPr>
              <a:t>Lứa tuổi: Nhà trẻ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</a:rPr>
              <a:t>Giáo viên: Dương Thị Tuyết Minh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19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6AD63-C5B1-4451-BCC2-C6DC37B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52" y="339327"/>
            <a:ext cx="4510858" cy="4288633"/>
          </a:xfrm>
          <a:prstGeom prst="rect">
            <a:avLst/>
          </a:prstGeom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D0261078-14D6-4723-BDF1-E2F2247F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102"/>
            <a:ext cx="1668465" cy="15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457D0A49-F781-4C63-AD1E-76200E89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993017" y="925377"/>
            <a:ext cx="3655488" cy="3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À CHUA (Tomatoes) - Bách Hoá Sống Xanh #1">
            <a:extLst>
              <a:ext uri="{FF2B5EF4-FFF2-40B4-BE49-F238E27FC236}">
                <a16:creationId xmlns:a16="http://schemas.microsoft.com/office/drawing/2014/main" id="{0C891814-8322-4CAA-BABA-FB2A6F14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0000">
                        <a14:foregroundMark x1="49286" y1="24800" x2="49286" y2="24800"/>
                        <a14:foregroundMark x1="47714" y1="93800" x2="47714" y2="93800"/>
                        <a14:foregroundMark x1="53286" y1="98000" x2="53286" y2="98000"/>
                        <a14:foregroundMark x1="44429" y1="41000" x2="47714" y2="19600"/>
                        <a14:foregroundMark x1="47714" y1="19600" x2="55286" y2="16200"/>
                        <a14:foregroundMark x1="55286" y1="16200" x2="57857" y2="26200"/>
                        <a14:foregroundMark x1="57857" y1="26200" x2="58286" y2="37200"/>
                        <a14:foregroundMark x1="58286" y1="37200" x2="51286" y2="42800"/>
                        <a14:foregroundMark x1="51286" y1="42800" x2="44143" y2="43000"/>
                        <a14:foregroundMark x1="44143" y1="43000" x2="43714" y2="41000"/>
                        <a14:foregroundMark x1="47857" y1="12200" x2="47857" y2="12200"/>
                        <a14:foregroundMark x1="50429" y1="13200" x2="50429" y2="13200"/>
                        <a14:foregroundMark x1="50429" y1="14400" x2="49857" y2="16200"/>
                        <a14:foregroundMark x1="47857" y1="33400" x2="47000" y2="33400"/>
                        <a14:foregroundMark x1="55714" y1="15400" x2="56000" y2="14800"/>
                        <a14:foregroundMark x1="55857" y1="13200" x2="55857" y2="13200"/>
                        <a14:foregroundMark x1="55857" y1="10400" x2="55857" y2="1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3631" r="9732"/>
          <a:stretch/>
        </p:blipFill>
        <p:spPr bwMode="auto">
          <a:xfrm>
            <a:off x="6583059" y="1566838"/>
            <a:ext cx="3329545" cy="27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4">
            <a:hlinkClick r:id="" action="ppaction://media"/>
            <a:extLst>
              <a:ext uri="{FF2B5EF4-FFF2-40B4-BE49-F238E27FC236}">
                <a16:creationId xmlns:a16="http://schemas.microsoft.com/office/drawing/2014/main" id="{F2295678-E84D-450E-AF3A-98BF28303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15781" y="-75621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24EF254A-88CE-4F32-B216-9D3E477D07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EB2635A-1B1B-4341-82AF-68E30F6E4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4B3906B-B2EF-4849-AD20-299CCB7B5E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00">
        <p:dissolve/>
      </p:transition>
    </mc:Choice>
    <mc:Fallback xmlns="">
      <p:transition spd="slow" advTm="2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58859680-D28A-46AF-BF58-E00BA893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463116" y="507311"/>
            <a:ext cx="4305329" cy="39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62946A33-C088-43B7-B9D8-4142041C7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3340156"/>
            <a:ext cx="1735607" cy="1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fallOve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9251FDC8-345C-4C4A-819F-076C30E5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4636829" y="945002"/>
            <a:ext cx="5055856" cy="26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Ớt chuông xanh Đà Lạt (1kg) - TRANSOCEAN MART">
            <a:extLst>
              <a:ext uri="{FF2B5EF4-FFF2-40B4-BE49-F238E27FC236}">
                <a16:creationId xmlns:a16="http://schemas.microsoft.com/office/drawing/2014/main" id="{C93FA9EA-74E1-4257-AB0C-73644F3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4" y="664198"/>
            <a:ext cx="3259527" cy="32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5">
            <a:hlinkClick r:id="" action="ppaction://media"/>
            <a:extLst>
              <a:ext uri="{FF2B5EF4-FFF2-40B4-BE49-F238E27FC236}">
                <a16:creationId xmlns:a16="http://schemas.microsoft.com/office/drawing/2014/main" id="{65CCC7F4-D687-40AF-9EA7-754B67096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4619" y="-94728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1ECB014D-1A71-481C-99C9-2041313E12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0C9A780-C3D9-4ED9-8AE7-E95CBB841F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575D5134-04AE-429A-AE1E-F76CAF5A9C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40234-3316-4990-8BAC-4AE052F77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922" y="-310592"/>
            <a:ext cx="12975406" cy="5588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40AED0-9DEB-4250-881A-C0D91E90A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7" b="91391" l="559" r="88827">
                        <a14:foregroundMark x1="6704" y1="37086" x2="6704" y2="37086"/>
                        <a14:foregroundMark x1="7821" y1="16556" x2="7821" y2="16556"/>
                        <a14:foregroundMark x1="2235" y1="39073" x2="2235" y2="39073"/>
                        <a14:foregroundMark x1="1117" y1="53642" x2="1117" y2="53642"/>
                        <a14:foregroundMark x1="6704" y1="78146" x2="6704" y2="78146"/>
                        <a14:foregroundMark x1="32402" y1="88742" x2="32402" y2="88742"/>
                        <a14:foregroundMark x1="43575" y1="88742" x2="43575" y2="88742"/>
                        <a14:foregroundMark x1="27374" y1="91391" x2="27374" y2="91391"/>
                        <a14:foregroundMark x1="44134" y1="9934" x2="44134" y2="9934"/>
                        <a14:foregroundMark x1="34078" y1="8609" x2="34078" y2="8609"/>
                        <a14:foregroundMark x1="41341" y1="1987" x2="41341" y2="1987"/>
                        <a14:foregroundMark x1="18994" y1="7947" x2="18994" y2="7947"/>
                        <a14:foregroundMark x1="15642" y1="10596" x2="15642" y2="10596"/>
                        <a14:foregroundMark x1="12291" y1="11921" x2="29050" y2="9934"/>
                        <a14:foregroundMark x1="62011" y1="13907" x2="62011" y2="13907"/>
                        <a14:foregroundMark x1="74860" y1="30464" x2="74860" y2="30464"/>
                      </a14:backgroundRemoval>
                    </a14:imgEffect>
                  </a14:imgLayer>
                </a14:imgProps>
              </a:ext>
            </a:extLst>
          </a:blip>
          <a:srcRect r="19307" b="8575"/>
          <a:stretch/>
        </p:blipFill>
        <p:spPr>
          <a:xfrm>
            <a:off x="4536220" y="1331503"/>
            <a:ext cx="1957526" cy="18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00">
        <p:circle/>
      </p:transition>
    </mc:Choice>
    <mc:Fallback xmlns="">
      <p:transition spd="slow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"/>
            <a:ext cx="12189063" cy="4967289"/>
          </a:xfrm>
          <a:prstGeom prst="rect">
            <a:avLst/>
          </a:prstGeom>
        </p:spPr>
      </p:pic>
      <p:pic>
        <p:nvPicPr>
          <p:cNvPr id="1026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5126677C-0931-4056-816C-E730E90F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3908577" y="162868"/>
            <a:ext cx="3414407" cy="46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A282B-986F-4F3C-9469-AC33A54AF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59" y="2328710"/>
            <a:ext cx="1981523" cy="2503063"/>
          </a:xfrm>
          <a:prstGeom prst="rect">
            <a:avLst/>
          </a:prstGeom>
        </p:spPr>
      </p:pic>
      <p:pic>
        <p:nvPicPr>
          <p:cNvPr id="2" name="Hoa Hồng">
            <a:hlinkClick r:id="" action="ppaction://media"/>
            <a:extLst>
              <a:ext uri="{FF2B5EF4-FFF2-40B4-BE49-F238E27FC236}">
                <a16:creationId xmlns:a16="http://schemas.microsoft.com/office/drawing/2014/main" id="{C989ADD1-F802-408B-AA9B-49FE5567EF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" end="4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5781" y="-749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B9E65-5B45-467C-8B66-C9470118A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50" y="259790"/>
            <a:ext cx="4829861" cy="4591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80764-E81A-4265-A814-3128FFC54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836" y="2018594"/>
            <a:ext cx="1981523" cy="2503063"/>
          </a:xfrm>
          <a:prstGeom prst="rect">
            <a:avLst/>
          </a:prstGeom>
        </p:spPr>
      </p:pic>
      <p:pic>
        <p:nvPicPr>
          <p:cNvPr id="3" name="Bản ghi Mới 38">
            <a:hlinkClick r:id="" action="ppaction://media"/>
            <a:extLst>
              <a:ext uri="{FF2B5EF4-FFF2-40B4-BE49-F238E27FC236}">
                <a16:creationId xmlns:a16="http://schemas.microsoft.com/office/drawing/2014/main" id="{F7F7CC3A-FD53-4755-9E57-7E95DF5CBD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1" end="30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098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0" y="-1"/>
            <a:ext cx="12189064" cy="4967289"/>
          </a:xfrm>
          <a:prstGeom prst="rect">
            <a:avLst/>
          </a:prstGeom>
        </p:spPr>
      </p:pic>
      <p:pic>
        <p:nvPicPr>
          <p:cNvPr id="3074" name="Picture 2" descr="Hình quả cà chua ngon">
            <a:extLst>
              <a:ext uri="{FF2B5EF4-FFF2-40B4-BE49-F238E27FC236}">
                <a16:creationId xmlns:a16="http://schemas.microsoft.com/office/drawing/2014/main" id="{62DDAB03-D538-4F1E-8D24-BA33011E6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321063" y="321390"/>
            <a:ext cx="4710345" cy="43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E559D-0E54-405C-AEAC-79E70045E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4" y="2142833"/>
            <a:ext cx="1981523" cy="2503063"/>
          </a:xfrm>
          <a:prstGeom prst="rect">
            <a:avLst/>
          </a:prstGeom>
        </p:spPr>
      </p:pic>
      <p:pic>
        <p:nvPicPr>
          <p:cNvPr id="2" name="Bản ghi Mới 39">
            <a:hlinkClick r:id="" action="ppaction://media"/>
            <a:extLst>
              <a:ext uri="{FF2B5EF4-FFF2-40B4-BE49-F238E27FC236}">
                <a16:creationId xmlns:a16="http://schemas.microsoft.com/office/drawing/2014/main" id="{D9FAC298-78D1-4FC1-A586-343E812C4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9083" y="-753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3" presetClass="exit" presetSubtype="3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3589"/>
            <a:ext cx="12189063" cy="4990877"/>
          </a:xfrm>
          <a:prstGeom prst="rect">
            <a:avLst/>
          </a:prstGeom>
        </p:spPr>
      </p:pic>
      <p:pic>
        <p:nvPicPr>
          <p:cNvPr id="4098" name="Picture 2" descr="Hình quả ớt">
            <a:extLst>
              <a:ext uri="{FF2B5EF4-FFF2-40B4-BE49-F238E27FC236}">
                <a16:creationId xmlns:a16="http://schemas.microsoft.com/office/drawing/2014/main" id="{FAFC85F8-2A80-41DE-B7EE-F620624B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2411918" y="475894"/>
            <a:ext cx="6484345" cy="34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DB3DC-2D6F-4D40-8B9D-36C76C78C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77" y="2205990"/>
            <a:ext cx="1981523" cy="2503063"/>
          </a:xfrm>
          <a:prstGeom prst="rect">
            <a:avLst/>
          </a:prstGeom>
        </p:spPr>
      </p:pic>
      <p:pic>
        <p:nvPicPr>
          <p:cNvPr id="2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FB6F8795-7117-4579-B409-53D2D7A58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" end="3039.6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9872" y="-70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0192" y="1599876"/>
            <a:ext cx="8976710" cy="980020"/>
          </a:xfrm>
          <a:prstGeom prst="rect">
            <a:avLst/>
          </a:prstGeom>
          <a:noFill/>
        </p:spPr>
        <p:txBody>
          <a:bodyPr wrap="none" lIns="97054" tIns="48527" rIns="97054" bIns="48527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pic>
        <p:nvPicPr>
          <p:cNvPr id="4" name="Bản ghi Mới 41">
            <a:hlinkClick r:id="" action="ppaction://media"/>
            <a:extLst>
              <a:ext uri="{FF2B5EF4-FFF2-40B4-BE49-F238E27FC236}">
                <a16:creationId xmlns:a16="http://schemas.microsoft.com/office/drawing/2014/main" id="{52C73590-11C9-48D3-AB33-7C20152FB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74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BB45D-4308-4FD2-8F65-546B7A885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85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4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CBCE3C09-9537-40B1-BE68-446E694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1322864" y="415967"/>
            <a:ext cx="2879323" cy="45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nền : màu vàng, bông hồng, Lá, thực vật, giọt, Cánh hoa, Bình hoa, Sự  tươi mát, Sản xuất, Nhà máy đất, thực vật có hoa, Hoa hồng vườn, Gia đình">
            <a:extLst>
              <a:ext uri="{FF2B5EF4-FFF2-40B4-BE49-F238E27FC236}">
                <a16:creationId xmlns:a16="http://schemas.microsoft.com/office/drawing/2014/main" id="{59F44A7F-CE38-44F6-83C5-C6864899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89844" l="10000" r="90000">
                        <a14:foregroundMark x1="43516" y1="8301" x2="43516" y2="8301"/>
                        <a14:foregroundMark x1="37344" y1="2344" x2="373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3" t="-2159" r="32237" b="10344"/>
          <a:stretch/>
        </p:blipFill>
        <p:spPr bwMode="auto">
          <a:xfrm>
            <a:off x="7029377" y="638312"/>
            <a:ext cx="2660533" cy="43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2">
            <a:hlinkClick r:id="" action="ppaction://media"/>
            <a:extLst>
              <a:ext uri="{FF2B5EF4-FFF2-40B4-BE49-F238E27FC236}">
                <a16:creationId xmlns:a16="http://schemas.microsoft.com/office/drawing/2014/main" id="{892A7534-56E5-40E9-9F09-C24730253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" end="1574.0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3777" y="-609600"/>
            <a:ext cx="609600" cy="609600"/>
          </a:xfrm>
          <a:prstGeom prst="rect">
            <a:avLst/>
          </a:prstGeom>
        </p:spPr>
      </p:pic>
      <p:pic>
        <p:nvPicPr>
          <p:cNvPr id="10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09AD363C-5662-46CD-8B93-15354835AE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1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2C810ED0-7097-4430-88B0-A72608095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12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F05E706-56DB-4A43-B011-7219A610B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2000">
        <p14:vortex dir="r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63A585F2-44FE-493E-957D-FD3BBEDA8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4306965" y="215561"/>
            <a:ext cx="3308485" cy="47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hững hình ảnh vỗ tay đẹp cho Powerpoint">
            <a:extLst>
              <a:ext uri="{FF2B5EF4-FFF2-40B4-BE49-F238E27FC236}">
                <a16:creationId xmlns:a16="http://schemas.microsoft.com/office/drawing/2014/main" id="{68BBFD76-579A-4144-BE90-9B69DAF4B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173"/>
            <a:ext cx="1768656" cy="16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3869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49700-6F6B-43A2-BD85-54A948353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1" y="1006104"/>
            <a:ext cx="3389461" cy="3222479"/>
          </a:xfrm>
          <a:prstGeom prst="rect">
            <a:avLst/>
          </a:prstGeom>
        </p:spPr>
      </p:pic>
      <p:pic>
        <p:nvPicPr>
          <p:cNvPr id="2050" name="Picture 2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6CE07D91-0DE3-4EF7-A22A-0F1CE922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966215" y="1089142"/>
            <a:ext cx="3158547" cy="3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3">
            <a:hlinkClick r:id="" action="ppaction://media"/>
            <a:extLst>
              <a:ext uri="{FF2B5EF4-FFF2-40B4-BE49-F238E27FC236}">
                <a16:creationId xmlns:a16="http://schemas.microsoft.com/office/drawing/2014/main" id="{D8690D5F-2AC9-4D94-BFB6-5314B59A0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5221" y="-906344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AF08D18E-DC6B-4D3E-8826-4BE37D08F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8CAAD2-46F6-4B09-B319-9F3317A678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8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D1EB4AAE-006B-45B8-99ED-28C9FE23FC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airplan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40</Words>
  <Application>Microsoft Office PowerPoint</Application>
  <PresentationFormat>Custom</PresentationFormat>
  <Paragraphs>7</Paragraphs>
  <Slides>14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Rockstone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115</cp:revision>
  <dcterms:created xsi:type="dcterms:W3CDTF">2022-05-01T06:34:40Z</dcterms:created>
  <dcterms:modified xsi:type="dcterms:W3CDTF">2025-09-18T05:26:03Z</dcterms:modified>
</cp:coreProperties>
</file>