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5" r:id="rId14"/>
    <p:sldId id="276" r:id="rId15"/>
    <p:sldId id="277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14" autoAdjust="0"/>
  </p:normalViewPr>
  <p:slideViewPr>
    <p:cSldViewPr snapToGrid="0">
      <p:cViewPr varScale="1">
        <p:scale>
          <a:sx n="59" d="100"/>
          <a:sy n="59" d="100"/>
        </p:scale>
        <p:origin x="158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83"/>
            <a:ext cx="12192000" cy="6872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1961" y="39951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b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8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385161" y="3429000"/>
            <a:ext cx="6503422" cy="51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0036" y="4249993"/>
            <a:ext cx="6991927" cy="17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“Miệng xinh”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Dương Thị Tuyết Minh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62D9C-DFEB-BEF1-03D4-2BC2BBCFF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9" y="1447815"/>
            <a:ext cx="1526742" cy="1449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1724297" y="1907178"/>
            <a:ext cx="8447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381737" y="2442119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5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>
                <a:latin typeface="+mj-lt"/>
              </a:rPr>
              <a:t>Trẻ biết tên bài thơ: Miệng xinh</a:t>
            </a:r>
          </a:p>
          <a:p>
            <a:r>
              <a:rPr lang="vi-VN" dirty="0">
                <a:latin typeface="+mj-lt"/>
              </a:rPr>
              <a:t>- Hiểu được nội dung bài thơ: miệng để nói lời hay, không nên cãi nhau với bạn.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GENSWF_ADVANCE_TIME" val="13.056"/>
  <p:tag name="TIMING" val="|2.115"/>
  <p:tag name="ISPRING_SLIDE_ID_2" val="{1387CE80-1ADA-4375-BF1C-1644EA34439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360</Words>
  <Application>Microsoft Office PowerPoint</Application>
  <PresentationFormat>Widescreen</PresentationFormat>
  <Paragraphs>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Windows 10</cp:lastModifiedBy>
  <cp:revision>50</cp:revision>
  <dcterms:created xsi:type="dcterms:W3CDTF">2022-01-06T03:06:21Z</dcterms:created>
  <dcterms:modified xsi:type="dcterms:W3CDTF">2025-10-11T16:41:01Z</dcterms:modified>
</cp:coreProperties>
</file>