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7" r:id="rId3"/>
    <p:sldId id="259" r:id="rId4"/>
    <p:sldId id="260" r:id="rId5"/>
    <p:sldId id="267" r:id="rId6"/>
    <p:sldId id="268" r:id="rId7"/>
    <p:sldId id="261" r:id="rId8"/>
    <p:sldId id="262" r:id="rId9"/>
    <p:sldId id="265" r:id="rId10"/>
    <p:sldId id="274" r:id="rId11"/>
    <p:sldId id="276" r:id="rId12"/>
    <p:sldId id="275" r:id="rId13"/>
    <p:sldId id="266" r:id="rId14"/>
    <p:sldId id="271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7678" autoAdjust="0"/>
  </p:normalViewPr>
  <p:slideViewPr>
    <p:cSldViewPr snapToGrid="0">
      <p:cViewPr varScale="1">
        <p:scale>
          <a:sx n="50" d="100"/>
          <a:sy n="50" d="100"/>
        </p:scale>
        <p:origin x="193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2898554" y="252643"/>
            <a:ext cx="622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UBND PHƯỜNG </a:t>
            </a:r>
            <a:r>
              <a:rPr lang="en-US" sz="3200" b="1" dirty="0">
                <a:solidFill>
                  <a:srgbClr val="FFFF00"/>
                </a:solidFill>
              </a:rPr>
              <a:t>LONG BIÊN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TRƯỜNG MẦM </a:t>
            </a:r>
            <a:r>
              <a:rPr lang="en-US" sz="3200" b="1">
                <a:solidFill>
                  <a:srgbClr val="FFFF00"/>
                </a:solidFill>
              </a:rPr>
              <a:t>NON THẠCH CẦU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3231941" y="3621732"/>
            <a:ext cx="68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3905535" y="4467296"/>
            <a:ext cx="712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Đề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tài</a:t>
            </a:r>
            <a:r>
              <a:rPr lang="en-US" sz="3200" b="1">
                <a:solidFill>
                  <a:srgbClr val="FFFF00"/>
                </a:solidFill>
              </a:rPr>
              <a:t>:  Truyện </a:t>
            </a:r>
            <a:r>
              <a:rPr lang="en-US" sz="3200" b="1" i="1">
                <a:solidFill>
                  <a:srgbClr val="FFFF00"/>
                </a:solidFill>
              </a:rPr>
              <a:t>“chiếc </a:t>
            </a:r>
            <a:r>
              <a:rPr lang="en-US" sz="3200" b="1" i="1" dirty="0" err="1">
                <a:solidFill>
                  <a:srgbClr val="FFFF00"/>
                </a:solidFill>
              </a:rPr>
              <a:t>áo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mùa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xuân</a:t>
            </a:r>
            <a:r>
              <a:rPr lang="en-US" sz="3200" b="1" i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3769540" y="4958916"/>
            <a:ext cx="579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Lứa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tuổi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  <a:r>
              <a:rPr lang="en-US" sz="3200" b="1" dirty="0" err="1">
                <a:solidFill>
                  <a:srgbClr val="FFFF00"/>
                </a:solidFill>
              </a:rPr>
              <a:t>Nhà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trẻ</a:t>
            </a:r>
            <a:r>
              <a:rPr lang="en-US" sz="3200" b="1" dirty="0">
                <a:solidFill>
                  <a:srgbClr val="FFFF00"/>
                </a:solidFill>
              </a:rPr>
              <a:t> (24-36 </a:t>
            </a:r>
            <a:r>
              <a:rPr lang="en-US" sz="3200" b="1" dirty="0" err="1">
                <a:solidFill>
                  <a:srgbClr val="FFFF00"/>
                </a:solidFill>
              </a:rPr>
              <a:t>tháng</a:t>
            </a:r>
            <a:r>
              <a:rPr lang="en-US" sz="32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2" y="5450536"/>
            <a:ext cx="490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Giáo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viên</a:t>
            </a:r>
            <a:r>
              <a:rPr lang="en-US" sz="3200" b="1">
                <a:solidFill>
                  <a:srgbClr val="FFFF00"/>
                </a:solidFill>
              </a:rPr>
              <a:t>: Bùi Hồng Hà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2C4C4-3C27-73FB-DF48-EB9C608E2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60" y="1529094"/>
            <a:ext cx="1970279" cy="18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</TotalTime>
  <Words>379</Words>
  <Application>Microsoft Office PowerPoint</Application>
  <PresentationFormat>Widescreen</PresentationFormat>
  <Paragraphs>29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Windows 10</cp:lastModifiedBy>
  <cp:revision>10</cp:revision>
  <dcterms:created xsi:type="dcterms:W3CDTF">2022-02-15T03:17:25Z</dcterms:created>
  <dcterms:modified xsi:type="dcterms:W3CDTF">2025-11-13T13:59:33Z</dcterms:modified>
</cp:coreProperties>
</file>