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61" autoAdjust="0"/>
  </p:normalViewPr>
  <p:slideViewPr>
    <p:cSldViewPr>
      <p:cViewPr varScale="1">
        <p:scale>
          <a:sx n="61" d="100"/>
          <a:sy n="61" d="100"/>
        </p:scale>
        <p:origin x="20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5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" y="34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72E215-0BEC-D1C3-DAAE-074874CF2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05" y="1905000"/>
            <a:ext cx="1446780" cy="1373311"/>
          </a:xfrm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2398679" y="3429000"/>
            <a:ext cx="4343400" cy="624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C5899-A9D3-4B1A-E831-8BE058B96A56}"/>
              </a:ext>
            </a:extLst>
          </p:cNvPr>
          <p:cNvSpPr txBox="1"/>
          <p:nvPr/>
        </p:nvSpPr>
        <p:spPr>
          <a:xfrm>
            <a:off x="2209800" y="996625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3E9B3-0188-FE8F-5D12-9CE3BFFCD543}"/>
              </a:ext>
            </a:extLst>
          </p:cNvPr>
          <p:cNvSpPr txBox="1"/>
          <p:nvPr/>
        </p:nvSpPr>
        <p:spPr>
          <a:xfrm>
            <a:off x="2284379" y="4258234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Đôi mắt của em</a:t>
            </a:r>
          </a:p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</a:t>
            </a:r>
          </a:p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Tuyết Minh</a:t>
            </a:r>
            <a:endParaRPr lang="vi-V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 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1905000"/>
            <a:ext cx="587083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nl-NL" sz="4400" dirty="0">
                <a:solidFill>
                  <a:srgbClr val="FF0000"/>
                </a:solidFill>
              </a:rPr>
              <a:t>Tác giả đã miêu tả đôi </a:t>
            </a:r>
          </a:p>
          <a:p>
            <a:pPr algn="ctr"/>
            <a:r>
              <a:rPr lang="nl-NL" sz="4400" dirty="0">
                <a:solidFill>
                  <a:srgbClr val="FF0000"/>
                </a:solidFill>
              </a:rPr>
              <a:t>mắt 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- Tình 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Để 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933267" y="762000"/>
            <a:ext cx="3342068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Nội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137</Words>
  <Application>Microsoft Office PowerPoint</Application>
  <PresentationFormat>On-screen Show (4:3)</PresentationFormat>
  <Paragraphs>23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Windows 10</cp:lastModifiedBy>
  <cp:revision>181</cp:revision>
  <dcterms:created xsi:type="dcterms:W3CDTF">2015-10-30T11:17:25Z</dcterms:created>
  <dcterms:modified xsi:type="dcterms:W3CDTF">2025-10-11T16:32:19Z</dcterms:modified>
</cp:coreProperties>
</file>