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2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4" autoAdjust="0"/>
    <p:restoredTop sz="94660"/>
  </p:normalViewPr>
  <p:slideViewPr>
    <p:cSldViewPr>
      <p:cViewPr>
        <p:scale>
          <a:sx n="60" d="100"/>
          <a:sy n="60" d="100"/>
        </p:scale>
        <p:origin x="63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17/3/2025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Khối MGN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4- </a:t>
            </a:r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80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38400" y="304800"/>
            <a:ext cx="4133016" cy="46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400" b="1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NON THẠCH BÀN</a:t>
            </a:r>
            <a:endParaRPr lang="en-US" sz="2400" b="1" dirty="0">
              <a:solidFill>
                <a:srgbClr val="04617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848" y1="14844" x2="23730" y2="27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773647"/>
            <a:ext cx="1638301" cy="142619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219200"/>
            <a:ext cx="7543800" cy="403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762000"/>
            <a:ext cx="67056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Kiến</a:t>
            </a:r>
            <a:r>
              <a:rPr lang="en-US" sz="3200" dirty="0" smtClean="0"/>
              <a:t> con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buýt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thăm</a:t>
            </a:r>
            <a:r>
              <a:rPr lang="en-US" sz="3200" dirty="0" smtClean="0"/>
              <a:t> </a:t>
            </a:r>
            <a:r>
              <a:rPr lang="en-US" sz="3200" dirty="0" err="1" smtClean="0"/>
              <a:t>bà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.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dê</a:t>
            </a:r>
            <a:r>
              <a:rPr lang="en-US" sz="3200" dirty="0" smtClean="0"/>
              <a:t> con, </a:t>
            </a:r>
            <a:r>
              <a:rPr lang="en-US" sz="3200" dirty="0" err="1" smtClean="0"/>
              <a:t>chó</a:t>
            </a:r>
            <a:r>
              <a:rPr lang="en-US" sz="3200" dirty="0" smtClean="0"/>
              <a:t> con, </a:t>
            </a:r>
            <a:r>
              <a:rPr lang="en-US" sz="3200" dirty="0" err="1" smtClean="0"/>
              <a:t>khỉ</a:t>
            </a:r>
            <a:r>
              <a:rPr lang="en-US" sz="3200" dirty="0" smtClean="0"/>
              <a:t> con,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con.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hái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trốn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dạo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hồ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ở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" y="5105400"/>
            <a:ext cx="9372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cất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rộn</a:t>
            </a:r>
            <a:r>
              <a:rPr lang="en-US" sz="2800" dirty="0" smtClean="0"/>
              <a:t> </a:t>
            </a:r>
            <a:r>
              <a:rPr lang="en-US" sz="2800" dirty="0" err="1" smtClean="0"/>
              <a:t>ràng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dừng</a:t>
            </a:r>
            <a:r>
              <a:rPr lang="en-US" sz="2800" dirty="0" smtClean="0"/>
              <a:t> ở </a:t>
            </a:r>
            <a:r>
              <a:rPr lang="en-US" sz="2800" dirty="0" err="1" smtClean="0"/>
              <a:t>bến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đón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cháu</a:t>
            </a:r>
            <a:r>
              <a:rPr lang="en-US" sz="2800" dirty="0" smtClean="0"/>
              <a:t>.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đâu</a:t>
            </a:r>
            <a:r>
              <a:rPr lang="en-US" sz="2800" dirty="0" smtClean="0"/>
              <a:t> </a:t>
            </a:r>
            <a:r>
              <a:rPr lang="en-US" sz="2800" dirty="0" err="1" smtClean="0"/>
              <a:t>bây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thầm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. </a:t>
            </a:r>
            <a:r>
              <a:rPr lang="en-US" sz="2800" dirty="0" err="1" smtClean="0"/>
              <a:t>Chỗ</a:t>
            </a:r>
            <a:r>
              <a:rPr lang="en-US" sz="2800" dirty="0" smtClean="0"/>
              <a:t>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chật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677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thầm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.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chật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endParaRPr lang="en-US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.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chật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endParaRPr lang="en-US" dirty="0" smtClean="0"/>
          </a:p>
          <a:p>
            <a:r>
              <a:rPr lang="en-US" dirty="0" err="1" smtClean="0"/>
              <a:t>Chợt</a:t>
            </a:r>
            <a:r>
              <a:rPr lang="en-US" dirty="0" smtClean="0"/>
              <a:t> </a:t>
            </a:r>
            <a:r>
              <a:rPr lang="en-US" dirty="0" err="1" smtClean="0"/>
              <a:t>dê</a:t>
            </a:r>
            <a:r>
              <a:rPr lang="en-US" dirty="0" smtClean="0"/>
              <a:t> con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/>
          </a:p>
        </p:txBody>
      </p:sp>
      <p:pic>
        <p:nvPicPr>
          <p:cNvPr id="7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2202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486400"/>
            <a:ext cx="9296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 </a:t>
            </a:r>
            <a:r>
              <a:rPr lang="en-US" sz="2400" dirty="0" err="1" smtClean="0"/>
              <a:t>cháu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ạ</a:t>
            </a:r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ơn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.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đứng</a:t>
            </a:r>
            <a:r>
              <a:rPr lang="en-US" sz="2000" dirty="0" smtClean="0"/>
              <a:t>,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8915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nhô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</a:p>
          <a:p>
            <a:pPr algn="ctr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hấp</a:t>
            </a:r>
            <a:r>
              <a:rPr lang="en-US" dirty="0" smtClean="0"/>
              <a:t> hay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hóm</a:t>
            </a:r>
            <a:r>
              <a:rPr lang="en-US" dirty="0" smtClean="0"/>
              <a:t> </a:t>
            </a:r>
            <a:r>
              <a:rPr lang="en-US" dirty="0" err="1" smtClean="0"/>
              <a:t>hỉnh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con,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ồ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nhỉ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du </a:t>
            </a:r>
            <a:r>
              <a:rPr lang="en-US" dirty="0" err="1" smtClean="0"/>
              <a:t>dương</a:t>
            </a:r>
            <a:r>
              <a:rPr lang="en-US" dirty="0" smtClean="0"/>
              <a:t> hay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khiến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lim</a:t>
            </a:r>
            <a:r>
              <a:rPr lang="en-US" dirty="0" smtClean="0"/>
              <a:t> dim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401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Administrator</cp:lastModifiedBy>
  <cp:revision>17</cp:revision>
  <dcterms:created xsi:type="dcterms:W3CDTF">2017-06-22T13:18:45Z</dcterms:created>
  <dcterms:modified xsi:type="dcterms:W3CDTF">2025-03-17T04:09:57Z</dcterms:modified>
</cp:coreProperties>
</file>