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2.svg" ContentType="image/svg+xml"/>
  <Override PartName="/ppt/media/image14.svg" ContentType="image/svg+xml"/>
  <Override PartName="/ppt/media/image1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56" r:id="rId3"/>
    <p:sldId id="3669" r:id="rId5"/>
    <p:sldId id="3671" r:id="rId6"/>
    <p:sldId id="3672" r:id="rId7"/>
    <p:sldId id="3643" r:id="rId8"/>
    <p:sldId id="3644" r:id="rId9"/>
    <p:sldId id="3674" r:id="rId10"/>
    <p:sldId id="3667" r:id="rId11"/>
    <p:sldId id="363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9A9E6"/>
    <a:srgbClr val="FDAE35"/>
    <a:srgbClr val="BC85BA"/>
    <a:srgbClr val="75BAF3"/>
    <a:srgbClr val="6FD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17" autoAdjust="0"/>
  </p:normalViewPr>
  <p:slideViewPr>
    <p:cSldViewPr snapToGrid="0" showGuides="1">
      <p:cViewPr>
        <p:scale>
          <a:sx n="66" d="100"/>
          <a:sy n="66" d="100"/>
        </p:scale>
        <p:origin x="-1286" y="-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15D2B-AA3C-4E68-9C40-ED3A7864D5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E4AA-EF1B-4FD8-A4C1-71D88130734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E4AA-EF1B-4FD8-A4C1-71D8813073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E4AA-EF1B-4FD8-A4C1-71D8813073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E4AA-EF1B-4FD8-A4C1-71D8813073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E4AA-EF1B-4FD8-A4C1-71D8813073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S素材\ps素材\69a075cbc792ae47995306fbcfec060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5057" cy="687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EDDD-520A-4448-9953-24F4A2F51F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907B-CFA6-4B39-A3C3-EA8961DC0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EDDD-520A-4448-9953-24F4A2F51F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907B-CFA6-4B39-A3C3-EA8961DC0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EDDD-520A-4448-9953-24F4A2F51F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907B-CFA6-4B39-A3C3-EA8961DC0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EDDD-520A-4448-9953-24F4A2F51F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907B-CFA6-4B39-A3C3-EA8961DC0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EDDD-520A-4448-9953-24F4A2F51F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907B-CFA6-4B39-A3C3-EA8961DC0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9233126" y="1636351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148391" y="1634740"/>
            <a:ext cx="2949144" cy="4424397"/>
          </a:xfrm>
          <a:custGeom>
            <a:avLst/>
            <a:gdLst>
              <a:gd name="connsiteX0" fmla="*/ 0 w 2949144"/>
              <a:gd name="connsiteY0" fmla="*/ 0 h 4424397"/>
              <a:gd name="connsiteX1" fmla="*/ 2949144 w 2949144"/>
              <a:gd name="connsiteY1" fmla="*/ 0 h 4424397"/>
              <a:gd name="connsiteX2" fmla="*/ 2949144 w 2949144"/>
              <a:gd name="connsiteY2" fmla="*/ 4424397 h 4424397"/>
              <a:gd name="connsiteX3" fmla="*/ 0 w 2949144"/>
              <a:gd name="connsiteY3" fmla="*/ 4424397 h 442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9144" h="4424397">
                <a:moveTo>
                  <a:pt x="0" y="0"/>
                </a:moveTo>
                <a:lnTo>
                  <a:pt x="2949144" y="0"/>
                </a:lnTo>
                <a:lnTo>
                  <a:pt x="2949144" y="4424397"/>
                </a:lnTo>
                <a:lnTo>
                  <a:pt x="0" y="44243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4"/>
          </p:nvPr>
        </p:nvSpPr>
        <p:spPr>
          <a:xfrm>
            <a:off x="9233126" y="3153341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9233126" y="4670330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419597" y="333781"/>
            <a:ext cx="1649095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lang="zh-CN" altLang="en-US" sz="2800" b="1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zh-CN" altLang="en-US" sz="2800" b="1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图片 6" descr="图片包含 玩具, 玩偶&#10;&#10;已生成高可信度的说明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170" y="180306"/>
            <a:ext cx="546205" cy="1107582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862884" y="891192"/>
            <a:ext cx="1093416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337-1161-4CB2-8B69-3E24C9ADD5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84B-F155-42E3-9801-487CD0C3BE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9289545" y="3895813"/>
            <a:ext cx="2144861" cy="1912319"/>
          </a:xfrm>
          <a:custGeom>
            <a:avLst/>
            <a:gdLst>
              <a:gd name="connsiteX0" fmla="*/ 0 w 2144861"/>
              <a:gd name="connsiteY0" fmla="*/ 0 h 1912319"/>
              <a:gd name="connsiteX1" fmla="*/ 2144861 w 2144861"/>
              <a:gd name="connsiteY1" fmla="*/ 0 h 1912319"/>
              <a:gd name="connsiteX2" fmla="*/ 2144861 w 2144861"/>
              <a:gd name="connsiteY2" fmla="*/ 1912319 h 1912319"/>
              <a:gd name="connsiteX3" fmla="*/ 0 w 2144861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4861" h="1912319">
                <a:moveTo>
                  <a:pt x="0" y="0"/>
                </a:moveTo>
                <a:lnTo>
                  <a:pt x="2144861" y="0"/>
                </a:lnTo>
                <a:lnTo>
                  <a:pt x="2144861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158886" y="3895813"/>
            <a:ext cx="2130659" cy="1912319"/>
          </a:xfrm>
          <a:custGeom>
            <a:avLst/>
            <a:gdLst>
              <a:gd name="connsiteX0" fmla="*/ 0 w 2130659"/>
              <a:gd name="connsiteY0" fmla="*/ 0 h 1912319"/>
              <a:gd name="connsiteX1" fmla="*/ 2130659 w 2130659"/>
              <a:gd name="connsiteY1" fmla="*/ 0 h 1912319"/>
              <a:gd name="connsiteX2" fmla="*/ 2130659 w 2130659"/>
              <a:gd name="connsiteY2" fmla="*/ 1912319 h 1912319"/>
              <a:gd name="connsiteX3" fmla="*/ 0 w 2130659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659" h="1912319">
                <a:moveTo>
                  <a:pt x="0" y="0"/>
                </a:moveTo>
                <a:lnTo>
                  <a:pt x="2130659" y="0"/>
                </a:lnTo>
                <a:lnTo>
                  <a:pt x="2130659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3"/>
          </p:nvPr>
        </p:nvSpPr>
        <p:spPr>
          <a:xfrm>
            <a:off x="5026331" y="3895813"/>
            <a:ext cx="2130659" cy="1912319"/>
          </a:xfrm>
          <a:custGeom>
            <a:avLst/>
            <a:gdLst>
              <a:gd name="connsiteX0" fmla="*/ 0 w 2130659"/>
              <a:gd name="connsiteY0" fmla="*/ 0 h 1912319"/>
              <a:gd name="connsiteX1" fmla="*/ 2130659 w 2130659"/>
              <a:gd name="connsiteY1" fmla="*/ 0 h 1912319"/>
              <a:gd name="connsiteX2" fmla="*/ 2130659 w 2130659"/>
              <a:gd name="connsiteY2" fmla="*/ 1912319 h 1912319"/>
              <a:gd name="connsiteX3" fmla="*/ 0 w 2130659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659" h="1912319">
                <a:moveTo>
                  <a:pt x="0" y="0"/>
                </a:moveTo>
                <a:lnTo>
                  <a:pt x="2130659" y="0"/>
                </a:lnTo>
                <a:lnTo>
                  <a:pt x="2130659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965926" y="1983496"/>
            <a:ext cx="4060404" cy="3824637"/>
          </a:xfrm>
          <a:custGeom>
            <a:avLst/>
            <a:gdLst>
              <a:gd name="connsiteX0" fmla="*/ 0 w 4060404"/>
              <a:gd name="connsiteY0" fmla="*/ 0 h 3824637"/>
              <a:gd name="connsiteX1" fmla="*/ 4060404 w 4060404"/>
              <a:gd name="connsiteY1" fmla="*/ 0 h 3824637"/>
              <a:gd name="connsiteX2" fmla="*/ 4060404 w 4060404"/>
              <a:gd name="connsiteY2" fmla="*/ 3824637 h 3824637"/>
              <a:gd name="connsiteX3" fmla="*/ 0 w 4060404"/>
              <a:gd name="connsiteY3" fmla="*/ 3824637 h 38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0404" h="3824637">
                <a:moveTo>
                  <a:pt x="0" y="0"/>
                </a:moveTo>
                <a:lnTo>
                  <a:pt x="4060404" y="0"/>
                </a:lnTo>
                <a:lnTo>
                  <a:pt x="4060404" y="3824637"/>
                </a:lnTo>
                <a:lnTo>
                  <a:pt x="0" y="3824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utoRev="1" fill="hold" grpId="1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id="1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2000" autoRev="1" fill="hold" grpId="2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3" presetClass="path" presetSubtype="0" autoRev="1" fill="hold" grpId="1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id="1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2000" autoRev="1" fill="hold" grpId="2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3" presetClass="path" presetSubtype="0" autoRev="1" fill="hold" grpId="1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autoRev="1" fill="hold" grpId="2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id="3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3" presetClass="path" presetSubtype="0" autoRev="1" fill="hold" grpId="1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id="3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2000" autoRev="1" fill="hold" grpId="2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id="3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3" grpId="0"/>
      <p:bldP spid="13" grpId="1"/>
      <p:bldP spid="13" grpId="2"/>
      <p:bldP spid="12" grpId="0"/>
      <p:bldP spid="12" grpId="1"/>
      <p:bldP spid="12" grpId="2"/>
      <p:bldP spid="8" grpId="0"/>
      <p:bldP spid="8" grpId="1"/>
      <p:bldP spid="8" grpId="2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B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332882" y="1300848"/>
            <a:ext cx="6858000" cy="4256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701451" y="313909"/>
            <a:ext cx="1649095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lang="en-US" altLang="zh-CN" sz="2800" b="1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701451" y="313909"/>
            <a:ext cx="1649095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lang="en-US" altLang="zh-CN" sz="2800" b="1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419597" y="333781"/>
            <a:ext cx="1649095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lang="zh-CN" altLang="en-US" sz="2800" b="1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zh-CN" altLang="en-US" sz="2800" b="1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701451" y="257043"/>
            <a:ext cx="1649095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lang="zh-CN" altLang="en-US" sz="2800" b="1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zh-CN" altLang="en-US" sz="2800" b="1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701451" y="257043"/>
            <a:ext cx="1649095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lang="zh-CN" altLang="en-US" sz="2800" b="1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zh-CN" altLang="en-US" sz="2800" b="1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14:switch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fld id="{915AEDDD-520A-4448-9953-24F4A2F51F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fld id="{59B3907B-CFA6-4B39-A3C3-EA8961DC0F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Calibri" panose="020F050202020403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图片4.png图片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536575" y="-12065"/>
            <a:ext cx="12725400" cy="700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915795" y="4234180"/>
            <a:ext cx="69500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400" dirty="0">
                <a:solidFill>
                  <a:schemeClr val="bg1"/>
                </a:solidFill>
                <a:ea typeface="Calibri" panose="020F0502020204030204" pitchFamily="34" charset="0"/>
              </a:rPr>
              <a:t>Đề tài: Thơ “Cô giáo của em” ( Tác giả Chu Huy)</a:t>
            </a:r>
            <a:endParaRPr lang="vi-VN" altLang="zh-CN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l"/>
            <a:r>
              <a:rPr lang="vi-VN" altLang="zh-CN" sz="2400" dirty="0">
                <a:solidFill>
                  <a:schemeClr val="bg1"/>
                </a:solidFill>
                <a:ea typeface="Calibri" panose="020F0502020204030204" pitchFamily="34" charset="0"/>
              </a:rPr>
              <a:t> Lứa tuổi: 4-5 tuổi</a:t>
            </a:r>
            <a:endParaRPr lang="vi-VN" altLang="zh-CN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l"/>
            <a:r>
              <a:rPr lang="vi-VN" altLang="zh-CN" sz="2400" dirty="0">
                <a:solidFill>
                  <a:schemeClr val="bg1"/>
                </a:solidFill>
                <a:ea typeface="Calibri" panose="020F0502020204030204" pitchFamily="34" charset="0"/>
              </a:rPr>
              <a:t> Số lượng trẻ: 20-25 trẻ</a:t>
            </a:r>
            <a:endParaRPr lang="vi-VN" altLang="zh-CN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l"/>
            <a:r>
              <a:rPr lang="vi-VN" altLang="zh-CN" sz="2400" dirty="0">
                <a:solidFill>
                  <a:schemeClr val="bg1"/>
                </a:solidFill>
                <a:ea typeface="Calibri" panose="020F0502020204030204" pitchFamily="34" charset="0"/>
              </a:rPr>
              <a:t> Thời gian: 25-30 phút</a:t>
            </a:r>
            <a:endParaRPr lang="vi-VN" altLang="zh-CN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l"/>
            <a:r>
              <a:rPr lang="vi-VN" altLang="zh-CN" sz="2400" dirty="0">
                <a:solidFill>
                  <a:schemeClr val="bg1"/>
                </a:solidFill>
                <a:ea typeface="Calibri" panose="020F0502020204030204" pitchFamily="34" charset="0"/>
              </a:rPr>
              <a:t> Giáo viên: Trần Thu Giang </a:t>
            </a:r>
            <a:endParaRPr lang="vi-VN" altLang="zh-CN" sz="24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9785" y="2986405"/>
            <a:ext cx="1001331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vi-VN" altLang="zh-CN" sz="5400" b="1" spc="5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Lĩnh vực phát triển ngôn ngữ</a:t>
            </a:r>
            <a:endParaRPr lang="vi-VN" altLang="zh-CN" sz="54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601595" y="517525"/>
            <a:ext cx="6449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old" panose="020B0604020202090204" charset="0"/>
                <a:cs typeface="Arial Bold" panose="020B0604020202090204" charset="0"/>
              </a:rPr>
              <a:t>UBND QUẬN LONG BIÊN</a:t>
            </a:r>
            <a:endParaRPr lang="vi-VN" altLang="en-US" sz="2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old" panose="020B0604020202090204" charset="0"/>
              <a:cs typeface="Arial Bold" panose="020B0604020202090204" charset="0"/>
            </a:endParaRPr>
          </a:p>
          <a:p>
            <a:pPr algn="ctr"/>
            <a:r>
              <a:rPr lang="vi-VN" alt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old" panose="020B0604020202090204" charset="0"/>
                <a:cs typeface="Arial Bold" panose="020B0604020202090204" charset="0"/>
              </a:rPr>
              <a:t>TRƯỜNG MẦM NON THẠCH BÀN</a:t>
            </a:r>
            <a:endParaRPr lang="vi-VN" altLang="en-US" sz="2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old" panose="020B0604020202090204" charset="0"/>
              <a:cs typeface="Arial Bold" panose="020B0604020202090204" charset="0"/>
            </a:endParaRPr>
          </a:p>
        </p:txBody>
      </p:sp>
      <p:pic>
        <p:nvPicPr>
          <p:cNvPr id="6" name="Picture 5" descr="LOGO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0" y="1620520"/>
            <a:ext cx="1165860" cy="1168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ÂM NHẠC Bài hát Cô giáo em  Âm nhạc 1 CHÂN TRỜI SÁNG TẠO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34205" y="4004310"/>
            <a:ext cx="825500" cy="825500"/>
          </a:xfrm>
          <a:prstGeom prst="rect">
            <a:avLst/>
          </a:prstGeom>
        </p:spPr>
      </p:pic>
      <p:sp>
        <p:nvSpPr>
          <p:cNvPr id="29699" name="Hộp_Văn_Bản 3"/>
          <p:cNvSpPr txBox="1"/>
          <p:nvPr/>
        </p:nvSpPr>
        <p:spPr>
          <a:xfrm>
            <a:off x="3709670" y="1675765"/>
            <a:ext cx="51816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en-US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Hát b</a:t>
            </a:r>
            <a:r>
              <a:rPr lang="en-US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ea typeface="Arial" panose="020B0604020202090204" pitchFamily="34" charset="0"/>
              </a:rPr>
              <a:t>à</a:t>
            </a:r>
            <a:r>
              <a:rPr lang="en-US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i: </a:t>
            </a:r>
            <a:endParaRPr lang="en-US" alt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en-US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“C</a:t>
            </a:r>
            <a:r>
              <a:rPr lang="vi-VN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ô giáo em</a:t>
            </a:r>
            <a:r>
              <a:rPr lang="en-US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”</a:t>
            </a:r>
            <a:endParaRPr lang="en-US" alt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6" name="图片 5" descr="图片包含 玩具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8547" y="2521718"/>
            <a:ext cx="3790657" cy="3790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9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z6056485315885_f1e79e71239bfabcc14e321faae1f80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232275" y="0"/>
            <a:ext cx="5572760" cy="2061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vi-V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Cô dạy em xếp hàng</a:t>
            </a:r>
            <a:endParaRPr lang="vi-V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vi-V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Bạn sau nhường bạn trước</a:t>
            </a:r>
            <a:endParaRPr lang="vi-V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vi-V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Cùng nhau đi đều bước</a:t>
            </a:r>
            <a:endParaRPr lang="vi-V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90204" pitchFamily="34" charset="0"/>
              <a:cs typeface="Arial" panose="020B0604020202090204" pitchFamily="34" charset="0"/>
            </a:endParaRPr>
          </a:p>
          <a:p>
            <a:r>
              <a:rPr lang="vi-V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Ngay ngắn và nghi</a:t>
            </a:r>
            <a:r>
              <a:rPr lang="vi-V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êm trang</a:t>
            </a:r>
            <a:endParaRPr lang="vi-V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z6056485324465_d703215cc6204cd3dfdd47fd8e4341d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983230" y="5234940"/>
            <a:ext cx="6971030" cy="1623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Chúng em ngồi thành hàng</a:t>
            </a:r>
            <a:endParaRPr lang="vi-VN" altLang="en-US" sz="44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vi-VN" altLang="en-US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 chữ qua </a:t>
            </a:r>
            <a:r>
              <a:rPr lang="vi-VN" altLang="en-US" sz="440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hình </a:t>
            </a:r>
            <a:r>
              <a:rPr lang="vi-VN" altLang="en-US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vẽ</a:t>
            </a:r>
            <a:endParaRPr lang="vi-VN" altLang="en-US" sz="44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S素材\ps素材\1e3cbba199ead8b346705b714e985515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" y="3921414"/>
            <a:ext cx="3980526" cy="39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2477951" y="1379464"/>
            <a:ext cx="4062396" cy="3397641"/>
          </a:xfrm>
          <a:custGeom>
            <a:avLst/>
            <a:gdLst/>
            <a:ahLst/>
            <a:cxnLst/>
            <a:rect l="l" t="t" r="r" b="b"/>
            <a:pathLst>
              <a:path w="4062396" h="3397641">
                <a:moveTo>
                  <a:pt x="0" y="0"/>
                </a:moveTo>
                <a:lnTo>
                  <a:pt x="4062396" y="0"/>
                </a:lnTo>
                <a:lnTo>
                  <a:pt x="4062396" y="3397641"/>
                </a:lnTo>
                <a:lnTo>
                  <a:pt x="0" y="3397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7"/>
          <p:cNvSpPr/>
          <p:nvPr/>
        </p:nvSpPr>
        <p:spPr>
          <a:xfrm>
            <a:off x="10201910" y="76200"/>
            <a:ext cx="1703705" cy="1837055"/>
          </a:xfrm>
          <a:custGeom>
            <a:avLst/>
            <a:gdLst/>
            <a:ahLst/>
            <a:cxnLst/>
            <a:rect l="l" t="t" r="r" b="b"/>
            <a:pathLst>
              <a:path w="3934778" h="4114800">
                <a:moveTo>
                  <a:pt x="0" y="0"/>
                </a:moveTo>
                <a:lnTo>
                  <a:pt x="3934777" y="0"/>
                </a:lnTo>
                <a:lnTo>
                  <a:pt x="39347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 Box 9"/>
          <p:cNvSpPr txBox="1"/>
          <p:nvPr/>
        </p:nvSpPr>
        <p:spPr>
          <a:xfrm>
            <a:off x="5384165" y="5188585"/>
            <a:ext cx="820229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4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Bold" panose="020B0604020202090204" charset="0"/>
                <a:cs typeface="Arial Bold" panose="020B0604020202090204" charset="0"/>
              </a:rPr>
              <a:t>Chữ O hình tròn nhé</a:t>
            </a:r>
            <a:endParaRPr lang="vi-VN" altLang="en-US" sz="4400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vi-VN" altLang="en-US" sz="44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Bold" panose="020B0604020202090204" charset="0"/>
                <a:cs typeface="Arial Bold" panose="020B0604020202090204" charset="0"/>
              </a:rPr>
              <a:t>Chữ Ô hình cái ô</a:t>
            </a:r>
            <a:endParaRPr lang="vi-VN" altLang="en-US" sz="4400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6540500" y="-1347470"/>
            <a:ext cx="6096000" cy="4123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50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 Hebrew Scholar Regular" charset="0"/>
                <a:ea typeface="HYQiHei" panose="00020600040101010101" charset="-122"/>
                <a:cs typeface="Arial Hebrew Scholar Regular" charset="0"/>
                <a:sym typeface="+mn-ea"/>
              </a:rPr>
              <a:t>ô</a:t>
            </a:r>
            <a:endParaRPr lang="vi-VN" altLang="en-US" sz="500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 Hebrew Scholar Regular" charset="0"/>
              <a:ea typeface="HYQiHei" panose="00020600040101010101" charset="-122"/>
              <a:cs typeface="Arial Hebrew Scholar Regular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6041598304463_23bddfb60c3a1c5a86dedd5585a05d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11760"/>
            <a:ext cx="12192635" cy="6858000"/>
          </a:xfrm>
          <a:prstGeom prst="rect">
            <a:avLst/>
          </a:prstGeom>
        </p:spPr>
      </p:pic>
      <p:sp>
        <p:nvSpPr>
          <p:cNvPr id="13" name="Rectangles 12"/>
          <p:cNvSpPr/>
          <p:nvPr/>
        </p:nvSpPr>
        <p:spPr>
          <a:xfrm>
            <a:off x="-635" y="0"/>
            <a:ext cx="6570980" cy="25406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Freeform 4"/>
          <p:cNvSpPr/>
          <p:nvPr/>
        </p:nvSpPr>
        <p:spPr>
          <a:xfrm>
            <a:off x="4854575" y="391795"/>
            <a:ext cx="857885" cy="872490"/>
          </a:xfrm>
          <a:custGeom>
            <a:avLst/>
            <a:gdLst/>
            <a:ahLst/>
            <a:cxnLst/>
            <a:rect l="l" t="t" r="r" b="b"/>
            <a:pathLst>
              <a:path w="6075908" h="5286040">
                <a:moveTo>
                  <a:pt x="0" y="0"/>
                </a:moveTo>
                <a:lnTo>
                  <a:pt x="6075908" y="0"/>
                </a:lnTo>
                <a:lnTo>
                  <a:pt x="6075908" y="5286039"/>
                </a:lnTo>
                <a:lnTo>
                  <a:pt x="0" y="52860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2305685" y="391795"/>
            <a:ext cx="858520" cy="872490"/>
          </a:xfrm>
          <a:custGeom>
            <a:avLst/>
            <a:gdLst/>
            <a:ahLst/>
            <a:cxnLst/>
            <a:rect l="l" t="t" r="r" b="b"/>
            <a:pathLst>
              <a:path w="4073949" h="5325423">
                <a:moveTo>
                  <a:pt x="0" y="0"/>
                </a:moveTo>
                <a:lnTo>
                  <a:pt x="4073949" y="0"/>
                </a:lnTo>
                <a:lnTo>
                  <a:pt x="4073949" y="5325423"/>
                </a:lnTo>
                <a:lnTo>
                  <a:pt x="0" y="5325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2"/>
          <p:cNvSpPr/>
          <p:nvPr/>
        </p:nvSpPr>
        <p:spPr>
          <a:xfrm>
            <a:off x="3338195" y="0"/>
            <a:ext cx="1826895" cy="600710"/>
          </a:xfrm>
          <a:custGeom>
            <a:avLst/>
            <a:gdLst/>
            <a:ahLst/>
            <a:cxnLst/>
            <a:rect l="l" t="t" r="r" b="b"/>
            <a:pathLst>
              <a:path w="5277009" h="4788885">
                <a:moveTo>
                  <a:pt x="0" y="0"/>
                </a:moveTo>
                <a:lnTo>
                  <a:pt x="5277009" y="0"/>
                </a:lnTo>
                <a:lnTo>
                  <a:pt x="5277009" y="4788885"/>
                </a:lnTo>
                <a:lnTo>
                  <a:pt x="0" y="4788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4603115" y="1264285"/>
            <a:ext cx="1624965" cy="872490"/>
          </a:xfrm>
          <a:custGeom>
            <a:avLst/>
            <a:gdLst/>
            <a:ahLst/>
            <a:cxnLst/>
            <a:rect l="l" t="t" r="r" b="b"/>
            <a:pathLst>
              <a:path w="8115300" h="4426527">
                <a:moveTo>
                  <a:pt x="0" y="0"/>
                </a:moveTo>
                <a:lnTo>
                  <a:pt x="8115300" y="0"/>
                </a:lnTo>
                <a:lnTo>
                  <a:pt x="8115300" y="4426527"/>
                </a:lnTo>
                <a:lnTo>
                  <a:pt x="0" y="44265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 Box 11"/>
          <p:cNvSpPr txBox="1"/>
          <p:nvPr/>
        </p:nvSpPr>
        <p:spPr>
          <a:xfrm>
            <a:off x="635" y="0"/>
            <a:ext cx="6095365" cy="2540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Rồi cô kể truyện</a:t>
            </a:r>
            <a:endParaRPr lang="vi-VN" altLang="en-US" sz="36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vi-VN" altLang="en-US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Truyện bác       , truyện </a:t>
            </a:r>
            <a:endParaRPr lang="vi-VN" altLang="en-US" sz="36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vi-VN" altLang="en-US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Truyện Nhổ cây củ cải</a:t>
            </a:r>
            <a:endParaRPr lang="vi-VN" altLang="en-US" sz="36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vi-VN" altLang="en-US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Cho cả lớp cùng chơi</a:t>
            </a:r>
            <a:endParaRPr lang="vi-VN" altLang="en-US" sz="36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endParaRPr lang="vi-VN" altLang="en-US" sz="36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z6056485311675_57e874abbddccfe8fb5ae07b8cbb00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5105"/>
            <a:ext cx="12192000" cy="6858000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0" y="4058285"/>
            <a:ext cx="5612130" cy="2800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67640" y="4058285"/>
            <a:ext cx="579628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Em yêu cô giáo lắm</a:t>
            </a:r>
            <a:endParaRPr lang="vi-VN" altLang="en-US" sz="4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vi-VN" altLang="en-US" sz="4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Như yêu mẹ của em</a:t>
            </a:r>
            <a:endParaRPr lang="vi-VN" altLang="en-US" sz="4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vi-VN" altLang="en-US" sz="4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Thầm thì em gọi nhỏ</a:t>
            </a:r>
            <a:endParaRPr lang="vi-VN" altLang="en-US" sz="4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vi-VN" altLang="en-US" sz="4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Cô giáo hiền của em</a:t>
            </a:r>
            <a:endParaRPr lang="vi-VN" altLang="en-US" sz="4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4156075" y="1519555"/>
            <a:ext cx="712216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vi-VN" alt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old" panose="020B0604020202090204" charset="0"/>
                <a:cs typeface="Arial Bold" panose="020B0604020202090204" charset="0"/>
              </a:rPr>
              <a:t>Đàm thoại</a:t>
            </a:r>
            <a:endParaRPr lang="vi-VN" alt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old" panose="020B0604020202090204" charset="0"/>
              <a:cs typeface="Arial Bold" panose="020B0604020202090204" charset="0"/>
            </a:endParaRPr>
          </a:p>
        </p:txBody>
      </p:sp>
      <p:pic>
        <p:nvPicPr>
          <p:cNvPr id="4098" name="Picture 2" descr="D:\PS素材\ps素材\1e3cbba199ead8b346705b714e985515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23" y="2877474"/>
            <a:ext cx="3980526" cy="39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12436" y="1520009"/>
            <a:ext cx="9577137" cy="153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72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THANK YOU</a:t>
            </a:r>
            <a:endParaRPr lang="en-US" altLang="zh-CN" sz="72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5" name="图片 4" descr="图片包含 玩偶, 玩具&#10;&#10;已生成极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02" y="2879392"/>
            <a:ext cx="5205995" cy="520599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B5E6"/>
      </a:accent1>
      <a:accent2>
        <a:srgbClr val="13B5E6"/>
      </a:accent2>
      <a:accent3>
        <a:srgbClr val="13B5E6"/>
      </a:accent3>
      <a:accent4>
        <a:srgbClr val="13B5E6"/>
      </a:accent4>
      <a:accent5>
        <a:srgbClr val="13B5E6"/>
      </a:accent5>
      <a:accent6>
        <a:srgbClr val="13B5E6"/>
      </a:accent6>
      <a:hlink>
        <a:srgbClr val="0563C1"/>
      </a:hlink>
      <a:folHlink>
        <a:srgbClr val="954F72"/>
      </a:folHlink>
    </a:clrScheme>
    <a:fontScheme name="o2hqrve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WPS Presentation</Application>
  <PresentationFormat>自定义</PresentationFormat>
  <Paragraphs>42</Paragraphs>
  <Slides>9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Helvetica Neue</vt:lpstr>
      <vt:lpstr>Arial Bold</vt:lpstr>
      <vt:lpstr>Tahoma</vt:lpstr>
      <vt:lpstr>Arial Hebrew Scholar Regular</vt:lpstr>
      <vt:lpstr>HYQiHei</vt:lpstr>
      <vt:lpstr>Microsoft YaHei</vt:lpstr>
      <vt:lpstr>汉仪旗黑</vt:lpstr>
      <vt:lpstr>Arial Unicode MS</vt:lpstr>
      <vt:lpstr>等线</vt:lpstr>
      <vt:lpstr>苹方-简</vt:lpstr>
      <vt:lpstr>SimSun</vt:lpstr>
      <vt:lpstr>宋体-简</vt:lpstr>
      <vt:lpstr>SimSun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Thu Giang Trần</cp:lastModifiedBy>
  <cp:revision>257</cp:revision>
  <dcterms:created xsi:type="dcterms:W3CDTF">2024-11-21T16:19:23Z</dcterms:created>
  <dcterms:modified xsi:type="dcterms:W3CDTF">2024-11-21T16:19:23Z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1033-6.10.1.8197</vt:lpwstr>
  </property>
  <property fmtid="{D5CDD505-2E9C-101B-9397-08002B2CF9AE}" pid="3" name="ICV">
    <vt:lpwstr>51A62C8EBC65E89A152E3F67B8E465FB_41</vt:lpwstr>
  </property>
</Properties>
</file>