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89" r:id="rId3"/>
    <p:sldId id="291" r:id="rId4"/>
    <p:sldId id="292" r:id="rId5"/>
    <p:sldId id="261" r:id="rId6"/>
    <p:sldId id="283" r:id="rId7"/>
    <p:sldId id="288" r:id="rId8"/>
  </p:sldIdLst>
  <p:sldSz cx="9144000" cy="6858000" type="screen4x3"/>
  <p:notesSz cx="6858000" cy="9144000"/>
  <p:custDataLst>
    <p:tags r:id="rId10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EC9C1-01EC-4367-9594-E6AB9DD4A645}" type="datetimeFigureOut">
              <a:rPr lang="vi-VN" smtClean="0"/>
              <a:pPr/>
              <a:t>09/07/2024</a:t>
            </a:fld>
            <a:endParaRPr lang="vi-VN"/>
          </a:p>
        </p:txBody>
      </p:sp>
      <p:sp>
        <p:nvSpPr>
          <p:cNvPr id="4" name="Nơi giữ chỗ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ơi giữ chỗ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96519-E0A2-4D45-949E-B72AF0A3C85E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6519-E0A2-4D45-949E-B72AF0A3C85E}" type="slidenum">
              <a:rPr lang="vi-VN" smtClean="0"/>
              <a:pPr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8372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6519-E0A2-4D45-949E-B72AF0A3C85E}" type="slidenum">
              <a:rPr lang="vi-VN" smtClean="0"/>
              <a:pPr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4941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6519-E0A2-4D45-949E-B72AF0A3C85E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9339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6519-E0A2-4D45-949E-B72AF0A3C85E}" type="slidenum">
              <a:rPr lang="vi-VN" smtClean="0"/>
              <a:pPr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6841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6519-E0A2-4D45-949E-B72AF0A3C85E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846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96519-E0A2-4D45-949E-B72AF0A3C85E}" type="slidenum">
              <a:rPr lang="vi-VN" smtClean="0"/>
              <a:pPr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6544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F9642CB-E553-4185-9C3C-445E479A5BCE}" type="slidenum">
              <a:rPr lang="en-US"/>
              <a:pPr/>
              <a:t>7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DD18-1250-456C-82FE-1B8FCE4DEFC7}" type="datetimeFigureOut">
              <a:rPr lang="vi-VN" smtClean="0"/>
              <a:pPr/>
              <a:t>09/07/2024</a:t>
            </a:fld>
            <a:endParaRPr lang="vi-VN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CE23-F7B2-4F60-B0C8-8C01FB4B4A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DD18-1250-456C-82FE-1B8FCE4DEFC7}" type="datetimeFigureOut">
              <a:rPr lang="vi-VN" smtClean="0"/>
              <a:pPr/>
              <a:t>09/07/2024</a:t>
            </a:fld>
            <a:endParaRPr lang="vi-VN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CE23-F7B2-4F60-B0C8-8C01FB4B4A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DD18-1250-456C-82FE-1B8FCE4DEFC7}" type="datetimeFigureOut">
              <a:rPr lang="vi-VN" smtClean="0"/>
              <a:pPr/>
              <a:t>09/07/2024</a:t>
            </a:fld>
            <a:endParaRPr lang="vi-VN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CE23-F7B2-4F60-B0C8-8C01FB4B4A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DD18-1250-456C-82FE-1B8FCE4DEFC7}" type="datetimeFigureOut">
              <a:rPr lang="vi-VN" smtClean="0"/>
              <a:pPr/>
              <a:t>09/07/2024</a:t>
            </a:fld>
            <a:endParaRPr lang="vi-VN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CE23-F7B2-4F60-B0C8-8C01FB4B4A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DD18-1250-456C-82FE-1B8FCE4DEFC7}" type="datetimeFigureOut">
              <a:rPr lang="vi-VN" smtClean="0"/>
              <a:pPr/>
              <a:t>09/07/2024</a:t>
            </a:fld>
            <a:endParaRPr lang="vi-VN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CE23-F7B2-4F60-B0C8-8C01FB4B4A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DD18-1250-456C-82FE-1B8FCE4DEFC7}" type="datetimeFigureOut">
              <a:rPr lang="vi-VN" smtClean="0"/>
              <a:pPr/>
              <a:t>09/07/2024</a:t>
            </a:fld>
            <a:endParaRPr lang="vi-VN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CE23-F7B2-4F60-B0C8-8C01FB4B4A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Nơi giữ chỗ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DD18-1250-456C-82FE-1B8FCE4DEFC7}" type="datetimeFigureOut">
              <a:rPr lang="vi-VN" smtClean="0"/>
              <a:pPr/>
              <a:t>09/07/2024</a:t>
            </a:fld>
            <a:endParaRPr lang="vi-VN"/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Nơi giữ chỗ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CE23-F7B2-4F60-B0C8-8C01FB4B4A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DD18-1250-456C-82FE-1B8FCE4DEFC7}" type="datetimeFigureOut">
              <a:rPr lang="vi-VN" smtClean="0"/>
              <a:pPr/>
              <a:t>09/07/2024</a:t>
            </a:fld>
            <a:endParaRPr lang="vi-VN"/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CE23-F7B2-4F60-B0C8-8C01FB4B4A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DD18-1250-456C-82FE-1B8FCE4DEFC7}" type="datetimeFigureOut">
              <a:rPr lang="vi-VN" smtClean="0"/>
              <a:pPr/>
              <a:t>09/07/2024</a:t>
            </a:fld>
            <a:endParaRPr lang="vi-VN"/>
          </a:p>
        </p:txBody>
      </p:sp>
      <p:sp>
        <p:nvSpPr>
          <p:cNvPr id="3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CE23-F7B2-4F60-B0C8-8C01FB4B4A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DD18-1250-456C-82FE-1B8FCE4DEFC7}" type="datetimeFigureOut">
              <a:rPr lang="vi-VN" smtClean="0"/>
              <a:pPr/>
              <a:t>09/07/2024</a:t>
            </a:fld>
            <a:endParaRPr lang="vi-VN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CE23-F7B2-4F60-B0C8-8C01FB4B4A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DD18-1250-456C-82FE-1B8FCE4DEFC7}" type="datetimeFigureOut">
              <a:rPr lang="vi-VN" smtClean="0"/>
              <a:pPr/>
              <a:t>09/07/2024</a:t>
            </a:fld>
            <a:endParaRPr lang="vi-VN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9CE23-F7B2-4F60-B0C8-8C01FB4B4AD0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1DD18-1250-456C-82FE-1B8FCE4DEFC7}" type="datetimeFigureOut">
              <a:rPr lang="vi-VN" smtClean="0"/>
              <a:pPr/>
              <a:t>09/07/2024</a:t>
            </a:fld>
            <a:endParaRPr lang="vi-VN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9CE23-F7B2-4F60-B0C8-8C01FB4B4AD0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microsoft.com/office/2007/relationships/media" Target="../media/media4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9.gif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r="9091"/>
          <a:stretch/>
        </p:blipFill>
        <p:spPr bwMode="auto">
          <a:xfrm>
            <a:off x="0" y="0"/>
            <a:ext cx="91425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3"/>
          <p:cNvSpPr txBox="1"/>
          <p:nvPr/>
        </p:nvSpPr>
        <p:spPr>
          <a:xfrm>
            <a:off x="3414712" y="2871788"/>
            <a:ext cx="1328738" cy="248209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013" dirty="0"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5074445"/>
            <a:ext cx="283369" cy="28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04223A-FD0D-E4F8-17EE-3C3705ED47A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-512329" y="1500186"/>
            <a:ext cx="9654877" cy="445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</a:t>
            </a:r>
          </a:p>
          <a:p>
            <a:pPr algn="ctr" eaLnBrk="1" hangingPunct="1"/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LĨNH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VỰC PHÁT TRIỂN THẨM MỸ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Cho tôi đi làm mưa với ”</a:t>
            </a:r>
          </a:p>
          <a:p>
            <a:pPr algn="ctr" eaLnBrk="1" hangingPunct="1">
              <a:lnSpc>
                <a:spcPct val="150000"/>
              </a:lnSpc>
            </a:pPr>
            <a:r>
              <a:rPr lang="vi-VN" sz="2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algn="ctr" eaLnBrk="1" hangingPunct="1">
              <a:lnSpc>
                <a:spcPct val="150000"/>
              </a:lnSpc>
            </a:pP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3-4 tuổi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               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viên: Khối MGB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21489A82-81CD-F27F-2CC0-CC0FEEBF8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878" y="268920"/>
            <a:ext cx="7128792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alt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BÀN</a:t>
            </a:r>
            <a:endParaRPr lang="en-US" alt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827584" y="2132856"/>
            <a:ext cx="69675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1: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chuyện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hứng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thú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Giọt Mưa và Em Bé - Bé Phan Hiếu Kiên">
            <a:hlinkClick r:id="" action="ppaction://media"/>
            <a:extLst>
              <a:ext uri="{FF2B5EF4-FFF2-40B4-BE49-F238E27FC236}">
                <a16:creationId xmlns:a16="http://schemas.microsoft.com/office/drawing/2014/main" id="{869B1E31-449F-1A13-FE8D-D47131CCC1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51" end="161751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06601" y="5877272"/>
            <a:ext cx="880864" cy="8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8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4E79C4-8742-DEF7-09F3-3FB75F99FA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270"/>
            <a:ext cx="9123994" cy="5626460"/>
          </a:xfrm>
          <a:prstGeom prst="rect">
            <a:avLst/>
          </a:prstGeom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id="{435B08EE-1FE2-0286-355F-60899D0D2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047" y="99411"/>
            <a:ext cx="8208912" cy="97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Quà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tặng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âm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nhạc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Nghe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hát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“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Giọt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mưa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và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bé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”</a:t>
            </a:r>
          </a:p>
        </p:txBody>
      </p:sp>
      <p:pic>
        <p:nvPicPr>
          <p:cNvPr id="6" name="Giọt Mưa Và Em Bé beat- Minh Nhí- Nguyệt Hằng">
            <a:hlinkClick r:id="" action="ppaction://media"/>
            <a:extLst>
              <a:ext uri="{FF2B5EF4-FFF2-40B4-BE49-F238E27FC236}">
                <a16:creationId xmlns:a16="http://schemas.microsoft.com/office/drawing/2014/main" id="{069A7CBE-61CB-E751-749E-86987E2F96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3416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8291591" y="5981438"/>
            <a:ext cx="483368" cy="483368"/>
          </a:xfrm>
          <a:prstGeom prst="rect">
            <a:avLst/>
          </a:prstGeom>
        </p:spPr>
      </p:pic>
      <p:pic>
        <p:nvPicPr>
          <p:cNvPr id="2" name="Giọt Mưa Và Em Bé beat- Minh Nhí- Nguyệt Hằng">
            <a:hlinkClick r:id="" action="ppaction://media"/>
            <a:extLst>
              <a:ext uri="{FF2B5EF4-FFF2-40B4-BE49-F238E27FC236}">
                <a16:creationId xmlns:a16="http://schemas.microsoft.com/office/drawing/2014/main" id="{7666E05C-3A6E-FA56-EEFF-96CE5A4AD2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3416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20006" y="6288747"/>
            <a:ext cx="360040" cy="35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4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6DED2-3224-2241-9342-34AF32EA7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stockphoto-472801251-640_adpp_is">
            <a:hlinkClick r:id="" action="ppaction://media"/>
            <a:extLst>
              <a:ext uri="{FF2B5EF4-FFF2-40B4-BE49-F238E27FC236}">
                <a16:creationId xmlns:a16="http://schemas.microsoft.com/office/drawing/2014/main" id="{E07B6275-667B-AF35-CC27-2ACE075B412E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168" end="921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D7764C-9253-CD3F-2C44-29DC5EACA9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132856"/>
            <a:ext cx="1792224" cy="1865376"/>
          </a:xfrm>
          <a:prstGeom prst="rect">
            <a:avLst/>
          </a:prstGeom>
        </p:spPr>
      </p:pic>
      <p:pic>
        <p:nvPicPr>
          <p:cNvPr id="7" name="karaoke cho tôi đi làm mưa với (Tác Giả - Hoàng Hà )">
            <a:hlinkClick r:id="" action="ppaction://media"/>
            <a:extLst>
              <a:ext uri="{FF2B5EF4-FFF2-40B4-BE49-F238E27FC236}">
                <a16:creationId xmlns:a16="http://schemas.microsoft.com/office/drawing/2014/main" id="{2D98790F-9D2C-C4DB-1306-7EB08D55E8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3490" end="92700.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12360" y="59583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14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2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A TRÌNH CHIẾU\HINH NEN\images (2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56948" cy="6858000"/>
          </a:xfrm>
          <a:prstGeom prst="rect">
            <a:avLst/>
          </a:prstGeom>
          <a:noFill/>
        </p:spPr>
      </p:pic>
      <p:sp>
        <p:nvSpPr>
          <p:cNvPr id="3" name="Hình Chữ nhật 2"/>
          <p:cNvSpPr/>
          <p:nvPr/>
        </p:nvSpPr>
        <p:spPr>
          <a:xfrm>
            <a:off x="-31531" y="1124744"/>
            <a:ext cx="9144000" cy="32316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  <a:p>
            <a:pPr algn="ctr"/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  <a:p>
            <a:pPr algn="ctr"/>
            <a:r>
              <a:rPr lang="vi-VN" sz="4800" b="1" cap="none" spc="0" dirty="0">
                <a:ln w="11430"/>
                <a:solidFill>
                  <a:srgbClr val="00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CHO TÔI ĐI </a:t>
            </a:r>
            <a:r>
              <a:rPr lang="vi-VN" sz="4800" b="1" cap="none" spc="0" dirty="0" err="1">
                <a:ln w="11430"/>
                <a:solidFill>
                  <a:srgbClr val="00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LÀM</a:t>
            </a:r>
            <a:r>
              <a:rPr lang="vi-VN" sz="4800" b="1" cap="none" spc="0" dirty="0">
                <a:ln w="11430"/>
                <a:solidFill>
                  <a:srgbClr val="00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MƯA </a:t>
            </a:r>
            <a:r>
              <a:rPr lang="vi-VN" sz="4800" b="1" cap="none" spc="0" dirty="0" err="1">
                <a:ln w="11430"/>
                <a:solidFill>
                  <a:srgbClr val="00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VỚI</a:t>
            </a:r>
            <a:endParaRPr lang="vi-VN" sz="4800" b="1" cap="none" spc="0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  <a:p>
            <a:pPr algn="ctr"/>
            <a:r>
              <a:rPr lang="vi-VN" sz="4800" b="1" dirty="0">
                <a:ln w="11430"/>
                <a:solidFill>
                  <a:srgbClr val="00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( </a:t>
            </a:r>
            <a:r>
              <a:rPr lang="vi-VN" sz="4800" b="1" dirty="0" err="1">
                <a:ln w="11430"/>
                <a:solidFill>
                  <a:srgbClr val="00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Hoàng</a:t>
            </a:r>
            <a:r>
              <a:rPr lang="vi-VN" sz="4800" b="1" dirty="0">
                <a:ln w="11430"/>
                <a:solidFill>
                  <a:srgbClr val="00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vi-VN" sz="4800" b="1" dirty="0" err="1">
                <a:ln w="11430"/>
                <a:solidFill>
                  <a:srgbClr val="00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Hà</a:t>
            </a:r>
            <a:r>
              <a:rPr lang="vi-VN" sz="4800" b="1" dirty="0">
                <a:ln w="11430"/>
                <a:solidFill>
                  <a:srgbClr val="00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)</a:t>
            </a:r>
            <a:endParaRPr lang="vi-VN" sz="4800" b="1" cap="none" spc="0" dirty="0">
              <a:ln w="11430"/>
              <a:solidFill>
                <a:srgbClr val="00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3B88AD9B-961F-DDF8-7FD0-829AE3B85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376" y="908720"/>
            <a:ext cx="632897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vận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động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karaoke cho tôi đi làm mưa với (Tác Giả - Hoàng Hà )">
            <a:hlinkClick r:id="" action="ppaction://media"/>
            <a:extLst>
              <a:ext uri="{FF2B5EF4-FFF2-40B4-BE49-F238E27FC236}">
                <a16:creationId xmlns:a16="http://schemas.microsoft.com/office/drawing/2014/main" id="{52232BF6-0907-D9B8-253B-46BFDAAC0C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116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2440" y="4930713"/>
            <a:ext cx="404634" cy="404634"/>
          </a:xfrm>
          <a:prstGeom prst="rect">
            <a:avLst/>
          </a:prstGeom>
        </p:spPr>
      </p:pic>
      <p:pic>
        <p:nvPicPr>
          <p:cNvPr id="4" name="karaoke cho tôi đi làm mưa với (Tác Giả - Hoàng Hà )">
            <a:hlinkClick r:id="" action="ppaction://media"/>
            <a:extLst>
              <a:ext uri="{FF2B5EF4-FFF2-40B4-BE49-F238E27FC236}">
                <a16:creationId xmlns:a16="http://schemas.microsoft.com/office/drawing/2014/main" id="{55F0225E-E9D4-90F9-2A35-6FEAC46E3F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116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95287" y="6312035"/>
            <a:ext cx="336754" cy="336754"/>
          </a:xfrm>
          <a:prstGeom prst="rect">
            <a:avLst/>
          </a:prstGeom>
        </p:spPr>
      </p:pic>
      <p:pic>
        <p:nvPicPr>
          <p:cNvPr id="5" name="karaoke cho tôi đi làm mưa với (Tác Giả - Hoàng Hà )">
            <a:hlinkClick r:id="" action="ppaction://media"/>
            <a:extLst>
              <a:ext uri="{FF2B5EF4-FFF2-40B4-BE49-F238E27FC236}">
                <a16:creationId xmlns:a16="http://schemas.microsoft.com/office/drawing/2014/main" id="{CC03E3D6-2688-FCCA-3883-AEC2C5E030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116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36695" y="6302603"/>
            <a:ext cx="404634" cy="404634"/>
          </a:xfrm>
          <a:prstGeom prst="rect">
            <a:avLst/>
          </a:prstGeom>
        </p:spPr>
      </p:pic>
      <p:pic>
        <p:nvPicPr>
          <p:cNvPr id="7" name="karaoke cho tôi đi làm mưa với (Tác Giả - Hoàng Hà )">
            <a:hlinkClick r:id="" action="ppaction://media"/>
            <a:extLst>
              <a:ext uri="{FF2B5EF4-FFF2-40B4-BE49-F238E27FC236}">
                <a16:creationId xmlns:a16="http://schemas.microsoft.com/office/drawing/2014/main" id="{BD1B9E97-BC21-0322-34D9-268A39310A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116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8975" y="5909662"/>
            <a:ext cx="478696" cy="478696"/>
          </a:xfrm>
          <a:prstGeom prst="rect">
            <a:avLst/>
          </a:prstGeom>
        </p:spPr>
      </p:pic>
      <p:pic>
        <p:nvPicPr>
          <p:cNvPr id="8" name="karaoke cho tôi đi làm mưa với (Tác Giả - Hoàng Hà )">
            <a:hlinkClick r:id="" action="ppaction://media"/>
            <a:extLst>
              <a:ext uri="{FF2B5EF4-FFF2-40B4-BE49-F238E27FC236}">
                <a16:creationId xmlns:a16="http://schemas.microsoft.com/office/drawing/2014/main" id="{41DEC4AE-41FD-87FD-4DCE-0D169AFDBC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1116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29761" y="6294243"/>
            <a:ext cx="404634" cy="404634"/>
          </a:xfrm>
          <a:prstGeom prst="rect">
            <a:avLst/>
          </a:prstGeom>
        </p:spPr>
      </p:pic>
    </p:spTree>
  </p:cSld>
  <p:clrMapOvr>
    <a:masterClrMapping/>
  </p:clrMapOvr>
  <p:transition>
    <p:pull dir="d"/>
    <p:sndAc>
      <p:stSnd>
        <p:snd r:embed="rId5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3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3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179512" y="121920"/>
            <a:ext cx="1828800" cy="1828800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vi-VN" sz="2800" b="1"/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636712" y="579120"/>
            <a:ext cx="914400" cy="914400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vi-VN"/>
          </a:p>
        </p:txBody>
      </p:sp>
      <p:sp>
        <p:nvSpPr>
          <p:cNvPr id="6155" name="WordArt 11"/>
          <p:cNvSpPr>
            <a:spLocks noChangeArrowheads="1" noChangeShapeType="1" noTextEdit="1"/>
          </p:cNvSpPr>
          <p:nvPr/>
        </p:nvSpPr>
        <p:spPr bwMode="auto">
          <a:xfrm>
            <a:off x="1331639" y="2516968"/>
            <a:ext cx="7361757" cy="12720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T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rò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chơi</a:t>
            </a:r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: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Vòng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tròn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tiếp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nối</a:t>
            </a:r>
            <a:endParaRPr lang="vi-VN" sz="3600" kern="10" dirty="0">
              <a:ln w="9525">
                <a:noFill/>
                <a:round/>
                <a:headEnd/>
                <a:tailEnd/>
              </a:ln>
              <a:solidFill>
                <a:srgbClr val="CC00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5" name="Picture 27" descr="Picturedongnoi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512" y="5804827"/>
            <a:ext cx="952500" cy="1019175"/>
          </a:xfrm>
          <a:prstGeom prst="rect">
            <a:avLst/>
          </a:prstGeom>
          <a:noFill/>
        </p:spPr>
      </p:pic>
      <p:pic>
        <p:nvPicPr>
          <p:cNvPr id="16" name="Picture 27" descr="Picturedongnoi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5838825"/>
            <a:ext cx="952500" cy="1019175"/>
          </a:xfrm>
          <a:prstGeom prst="rect">
            <a:avLst/>
          </a:prstGeom>
          <a:noFill/>
        </p:spPr>
      </p:pic>
      <p:pic>
        <p:nvPicPr>
          <p:cNvPr id="17" name="Picture 27" descr="Picturedongnoi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91500" y="5804828"/>
            <a:ext cx="952500" cy="1019175"/>
          </a:xfrm>
          <a:prstGeom prst="rect">
            <a:avLst/>
          </a:prstGeom>
          <a:noFill/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7FE8A341-755F-A22F-F375-2C7DC4509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5511"/>
            <a:ext cx="1828800" cy="1828800"/>
          </a:xfrm>
          <a:prstGeom prst="sun">
            <a:avLst>
              <a:gd name="adj" fmla="val 25000"/>
            </a:avLst>
          </a:prstGeom>
          <a:solidFill>
            <a:schemeClr val="bg1"/>
          </a:solidFill>
          <a:ln w="381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vi-VN" sz="2800" b="1"/>
          </a:p>
        </p:txBody>
      </p:sp>
      <p:sp>
        <p:nvSpPr>
          <p:cNvPr id="3" name="Oval 10">
            <a:extLst>
              <a:ext uri="{FF2B5EF4-FFF2-40B4-BE49-F238E27FC236}">
                <a16:creationId xmlns:a16="http://schemas.microsoft.com/office/drawing/2014/main" id="{12B4473B-79B4-615F-14AF-146EE20C4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997" y="522711"/>
            <a:ext cx="914400" cy="914400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vi-VN"/>
          </a:p>
        </p:txBody>
      </p:sp>
      <p:pic>
        <p:nvPicPr>
          <p:cNvPr id="4" name="Vietsub -- Con chim cuckoo - An Tử &amp; Cửu Muội - 布谷鸟- 安子&amp;九妹">
            <a:hlinkClick r:id="" action="ppaction://media"/>
            <a:extLst>
              <a:ext uri="{FF2B5EF4-FFF2-40B4-BE49-F238E27FC236}">
                <a16:creationId xmlns:a16="http://schemas.microsoft.com/office/drawing/2014/main" id="{756E2C21-12FA-6758-CBB6-46DA7CCB4E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4355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05600" y="6315222"/>
            <a:ext cx="609600" cy="609600"/>
          </a:xfrm>
          <a:prstGeom prst="rect">
            <a:avLst/>
          </a:prstGeom>
        </p:spPr>
      </p:pic>
      <p:pic>
        <p:nvPicPr>
          <p:cNvPr id="5" name="Vietsub -- Con chim cuckoo - An Tử &amp; Cửu Muội - 布谷鸟- 安子&amp;九妹">
            <a:hlinkClick r:id="" action="ppaction://media"/>
            <a:extLst>
              <a:ext uri="{FF2B5EF4-FFF2-40B4-BE49-F238E27FC236}">
                <a16:creationId xmlns:a16="http://schemas.microsoft.com/office/drawing/2014/main" id="{0CAFFAC1-9EEB-08DF-3ECB-6E1193C406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4355.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19386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pull dir="u"/>
    <p:sndAc>
      <p:stSnd>
        <p:snd r:embed="rId5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wd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4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14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anim240x320_159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620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WordArt 3"/>
          <p:cNvSpPr>
            <a:spLocks noChangeArrowheads="1" noChangeShapeType="1" noTextEdit="1"/>
          </p:cNvSpPr>
          <p:nvPr/>
        </p:nvSpPr>
        <p:spPr bwMode="auto">
          <a:xfrm>
            <a:off x="1115616" y="3933056"/>
            <a:ext cx="7166600" cy="1581326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Kính chúc </a:t>
            </a:r>
            <a:r>
              <a:rPr lang="vi-VN" sz="36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các</a:t>
            </a:r>
            <a:r>
              <a:rPr lang="vi-VN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 cô sức </a:t>
            </a:r>
            <a:r>
              <a:rPr lang="vi-VN" sz="36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khoẻ</a:t>
            </a:r>
            <a:r>
              <a:rPr lang="vi-VN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, hạnh phúc</a:t>
            </a:r>
          </a:p>
          <a:p>
            <a:pPr algn="ctr"/>
            <a:r>
              <a:rPr lang="vi-VN" sz="36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Chúc</a:t>
            </a:r>
            <a:r>
              <a:rPr lang="vi-VN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 </a:t>
            </a:r>
            <a:r>
              <a:rPr lang="vi-VN" sz="36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các</a:t>
            </a:r>
            <a:r>
              <a:rPr lang="vi-VN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 </a:t>
            </a:r>
            <a:r>
              <a:rPr lang="vi-VN" sz="36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bé</a:t>
            </a:r>
            <a:r>
              <a:rPr lang="vi-VN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 chăm ngoan, </a:t>
            </a:r>
            <a:r>
              <a:rPr lang="vi-VN" sz="36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học</a:t>
            </a:r>
            <a:r>
              <a:rPr lang="vi-VN" sz="36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 </a:t>
            </a:r>
            <a:r>
              <a:rPr lang="vi-VN" sz="3600" b="1" kern="10" dirty="0" err="1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Times New Roman"/>
                <a:cs typeface="Times New Roman"/>
              </a:rPr>
              <a:t>giỏi</a:t>
            </a:r>
            <a:endParaRPr lang="vi-VN" sz="3600" b="1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rgbClr val="00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>
    <p:wheel spokes="2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5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nimBg="1"/>
      <p:bldP spid="61443" grpId="1" animBg="1"/>
      <p:bldP spid="61443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A98FF467-4380-4EA1-9E19-D47E1DF63A1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}\uFFFD\u001FR{D287C880-ED9D-46CF-BEA2-BF396A870938}&quot;,&quot;D:\\GIÁO ÁN ĐIỆN TỬ\\GA giao an am nhac cho toi di lam mua vo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giao an am nhac cho toi di lam mua voi"/>
  <p:tag name="ISPRING_FIRST_PUBLISH" val="1"/>
</p:tagLst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131</Words>
  <Application>Microsoft Office PowerPoint</Application>
  <PresentationFormat>On-screen Show (4:3)</PresentationFormat>
  <Paragraphs>29</Paragraphs>
  <Slides>7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giao an am nhac cho toi di lam mua voi</dc:title>
  <dc:creator>Admin</dc:creator>
  <cp:lastModifiedBy>dương ánh</cp:lastModifiedBy>
  <cp:revision>45</cp:revision>
  <dcterms:created xsi:type="dcterms:W3CDTF">2015-11-10T02:00:06Z</dcterms:created>
  <dcterms:modified xsi:type="dcterms:W3CDTF">2024-07-09T08:48:22Z</dcterms:modified>
</cp:coreProperties>
</file>