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8" r:id="rId4"/>
    <p:sldId id="259" r:id="rId5"/>
    <p:sldId id="265" r:id="rId6"/>
    <p:sldId id="266" r:id="rId7"/>
    <p:sldId id="273" r:id="rId8"/>
    <p:sldId id="272" r:id="rId9"/>
    <p:sldId id="261" r:id="rId10"/>
    <p:sldId id="268" r:id="rId11"/>
    <p:sldId id="262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95" d="100"/>
          <a:sy n="95" d="100"/>
        </p:scale>
        <p:origin x="19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82A0A-CD4F-41B3-AA22-B5E3F535933D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1F5F-A71D-440D-8102-35F8A07BA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7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82A0A-CD4F-41B3-AA22-B5E3F535933D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1F5F-A71D-440D-8102-35F8A07BA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81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82A0A-CD4F-41B3-AA22-B5E3F535933D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1F5F-A71D-440D-8102-35F8A07BA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97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82A0A-CD4F-41B3-AA22-B5E3F535933D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1F5F-A71D-440D-8102-35F8A07BA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6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82A0A-CD4F-41B3-AA22-B5E3F535933D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1F5F-A71D-440D-8102-35F8A07BA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57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82A0A-CD4F-41B3-AA22-B5E3F535933D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1F5F-A71D-440D-8102-35F8A07BA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0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82A0A-CD4F-41B3-AA22-B5E3F535933D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1F5F-A71D-440D-8102-35F8A07BA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9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82A0A-CD4F-41B3-AA22-B5E3F535933D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1F5F-A71D-440D-8102-35F8A07BA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36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82A0A-CD4F-41B3-AA22-B5E3F535933D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1F5F-A71D-440D-8102-35F8A07BA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18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82A0A-CD4F-41B3-AA22-B5E3F535933D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1F5F-A71D-440D-8102-35F8A07BA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87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82A0A-CD4F-41B3-AA22-B5E3F535933D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1F5F-A71D-440D-8102-35F8A07BA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23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82A0A-CD4F-41B3-AA22-B5E3F535933D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41F5F-A71D-440D-8102-35F8A07BA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3.jpg"/><Relationship Id="rId5" Type="http://schemas.openxmlformats.org/officeDocument/2006/relationships/image" Target="../media/image16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2.png"/><Relationship Id="rId10" Type="http://schemas.openxmlformats.org/officeDocument/2006/relationships/image" Target="../media/image15.jpg"/><Relationship Id="rId4" Type="http://schemas.openxmlformats.org/officeDocument/2006/relationships/image" Target="../media/image10.jp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74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2775" y="9841"/>
            <a:ext cx="6257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solidFill>
                  <a:srgbClr val="FF0000"/>
                </a:solidFill>
                <a:latin typeface="+mj-lt"/>
              </a:rPr>
              <a:t>PHÒNG GIÁO DỤC VÀ ĐÀO TẠO QUẬN LONG BIÊN</a:t>
            </a:r>
          </a:p>
          <a:p>
            <a:pPr algn="ctr"/>
            <a:r>
              <a:rPr lang="vi-VN" b="1" dirty="0" smtClean="0">
                <a:solidFill>
                  <a:srgbClr val="FF0000"/>
                </a:solidFill>
                <a:latin typeface="+mj-lt"/>
              </a:rPr>
              <a:t>TRƯỜNG MẦM NON SƠN CA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9257" y="2201717"/>
            <a:ext cx="7929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HOẠT ĐỘNG NHẬN BIẾT PHÂN BIỆT</a:t>
            </a:r>
          </a:p>
          <a:p>
            <a:pPr algn="ctr"/>
            <a:r>
              <a:rPr lang="vi-VN" sz="3200" b="1" i="1" dirty="0" smtClean="0">
                <a:solidFill>
                  <a:srgbClr val="002060"/>
                </a:solidFill>
                <a:latin typeface="+mj-lt"/>
              </a:rPr>
              <a:t>Nhận biết 1 và nhiều</a:t>
            </a:r>
            <a:endParaRPr lang="en-US" sz="3200" b="1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2422" y="3953453"/>
            <a:ext cx="3797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24- 36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D1</a:t>
            </a:r>
          </a:p>
        </p:txBody>
      </p:sp>
      <p:pic>
        <p:nvPicPr>
          <p:cNvPr id="7" name="NBPB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035" y="5974977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9690" y="6370322"/>
            <a:ext cx="3383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2024-2025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67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269" y="746396"/>
            <a:ext cx="1308118" cy="122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8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3924" y="4330437"/>
            <a:ext cx="2266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31" y="1148716"/>
            <a:ext cx="3622421" cy="30444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027906"/>
            <a:ext cx="5006103" cy="3073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132320" y="4330437"/>
            <a:ext cx="292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an-g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5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150504" y="5766341"/>
            <a:ext cx="2245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latin typeface="+mj-lt"/>
              </a:rPr>
              <a:t>1</a:t>
            </a:r>
            <a:r>
              <a:rPr lang="en-US" sz="3600" dirty="0" smtClean="0">
                <a:latin typeface="+mj-lt"/>
              </a:rPr>
              <a:t> con </a:t>
            </a:r>
            <a:r>
              <a:rPr lang="en-US" sz="3600" dirty="0" err="1" smtClean="0">
                <a:latin typeface="+mj-lt"/>
              </a:rPr>
              <a:t>gà</a:t>
            </a:r>
            <a:endParaRPr lang="en-US" sz="3600" dirty="0">
              <a:latin typeface="+mj-lt"/>
            </a:endParaRPr>
          </a:p>
        </p:txBody>
      </p:sp>
      <p:pic>
        <p:nvPicPr>
          <p:cNvPr id="10" name="Ga-trung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5086" y="7058479"/>
            <a:ext cx="609600" cy="609600"/>
          </a:xfrm>
        </p:spPr>
      </p:pic>
      <p:sp>
        <p:nvSpPr>
          <p:cNvPr id="9" name="Oval 8"/>
          <p:cNvSpPr/>
          <p:nvPr/>
        </p:nvSpPr>
        <p:spPr>
          <a:xfrm>
            <a:off x="6417304" y="1825625"/>
            <a:ext cx="4620810" cy="3673838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249886" y="5596877"/>
            <a:ext cx="3592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54490" y="1959429"/>
            <a:ext cx="4003309" cy="3637448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4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8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/>
      <p:bldP spid="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030506" y="2299447"/>
            <a:ext cx="80951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i="1" dirty="0" smtClean="0">
                <a:solidFill>
                  <a:srgbClr val="002060"/>
                </a:solidFill>
                <a:latin typeface="+mj-lt"/>
              </a:rPr>
              <a:t>Giờ học của chúng mình đến đây là hết rồi! Cô xin chào tất cả các con! Hẹn gặp các con ở các hoạt động sau nhé!</a:t>
            </a:r>
            <a:endParaRPr lang="en-US" sz="3600" b="1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Kế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6082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760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928554" y="2576945"/>
            <a:ext cx="7248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uả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NBPB 2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560" y="5817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8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Bài Hát Quả Gì Mà Chua Chua Thế Con Cào Cào Nhạc Thiếu Nhi Hay Nhất Cho Bé_v240P (online-video-cutter.com)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0065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306287" y="1881051"/>
            <a:ext cx="9705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1" dirty="0" smtClean="0">
                <a:solidFill>
                  <a:srgbClr val="FF0000"/>
                </a:solidFill>
                <a:latin typeface="+mj-lt"/>
              </a:rPr>
              <a:t>Cô và các con vừa hát bài hát gì? </a:t>
            </a:r>
          </a:p>
          <a:p>
            <a:pPr algn="ctr"/>
            <a:r>
              <a:rPr lang="vi-VN" sz="3200" b="1" i="1" dirty="0" smtClean="0">
                <a:solidFill>
                  <a:srgbClr val="FF0000"/>
                </a:solidFill>
                <a:latin typeface="+mj-lt"/>
              </a:rPr>
              <a:t>Bài hát nói về điều gì?</a:t>
            </a:r>
            <a:endParaRPr lang="en-US" sz="32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Bản ghi Mới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60387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511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448406601848566996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45549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59082831757622455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699222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nho xoa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4088" y="1825625"/>
            <a:ext cx="7742237" cy="4351338"/>
          </a:xfrm>
        </p:spPr>
      </p:pic>
    </p:spTree>
    <p:extLst>
      <p:ext uri="{BB962C8B-B14F-4D97-AF65-F5344CB8AC3E}">
        <p14:creationId xmlns:p14="http://schemas.microsoft.com/office/powerpoint/2010/main" val="171393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5468842" y="226277"/>
            <a:ext cx="67231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i="1" dirty="0" smtClean="0">
                <a:solidFill>
                  <a:srgbClr val="002060"/>
                </a:solidFill>
                <a:latin typeface="+mj-lt"/>
              </a:rPr>
              <a:t>Trò chơi: “Ai giỏi nhất”</a:t>
            </a:r>
            <a:endParaRPr lang="en-US" sz="4400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Tap noi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248400"/>
            <a:ext cx="609600" cy="6096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202939" y="1027906"/>
            <a:ext cx="3406877" cy="268305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19551" y="3870150"/>
            <a:ext cx="3406877" cy="268305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8833" y="995718"/>
            <a:ext cx="3406877" cy="268305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465571" y="3920195"/>
            <a:ext cx="3406877" cy="2683050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327923" y="1027906"/>
            <a:ext cx="3406877" cy="2683050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392561" y="3797315"/>
            <a:ext cx="3406877" cy="2683050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973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69" y="1027906"/>
            <a:ext cx="5444939" cy="3764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228" y="979578"/>
            <a:ext cx="4581559" cy="3812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338251" y="5151663"/>
            <a:ext cx="256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0" y="5151663"/>
            <a:ext cx="1657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Khe-c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20022" y="69777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931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8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125</Words>
  <Application>Microsoft Office PowerPoint</Application>
  <PresentationFormat>Widescreen</PresentationFormat>
  <Paragraphs>18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42</cp:revision>
  <dcterms:created xsi:type="dcterms:W3CDTF">2021-05-05T02:53:32Z</dcterms:created>
  <dcterms:modified xsi:type="dcterms:W3CDTF">2025-05-06T02:22:51Z</dcterms:modified>
</cp:coreProperties>
</file>