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4" r:id="rId3"/>
    <p:sldId id="257" r:id="rId4"/>
    <p:sldId id="258" r:id="rId5"/>
    <p:sldId id="275" r:id="rId6"/>
    <p:sldId id="276" r:id="rId7"/>
    <p:sldId id="261" r:id="rId8"/>
    <p:sldId id="264" r:id="rId9"/>
    <p:sldId id="266" r:id="rId10"/>
    <p:sldId id="267" r:id="rId11"/>
    <p:sldId id="268" r:id="rId12"/>
    <p:sldId id="277" r:id="rId13"/>
    <p:sldId id="279" r:id="rId14"/>
    <p:sldId id="281" r:id="rId15"/>
    <p:sldId id="280" r:id="rId16"/>
    <p:sldId id="282" r:id="rId17"/>
    <p:sldId id="273" r:id="rId18"/>
    <p:sldId id="28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2"/>
  </p:normalViewPr>
  <p:slideViewPr>
    <p:cSldViewPr snapToGrid="0" snapToObjects="1">
      <p:cViewPr varScale="1">
        <p:scale>
          <a:sx n="60" d="100"/>
          <a:sy n="60" d="100"/>
        </p:scale>
        <p:origin x="3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D74392-12CC-E740-AEC7-98BD475A0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C97C78-F990-194A-B29F-F3A3B474B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51A83A-2A5B-C24F-8BE3-604B694D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25C340-33C4-5741-909C-16650080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F8B7ED-3A62-174F-8FB2-5543B882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76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AB934-7E79-6A41-BC3E-F36FCB6C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92281C6-DB98-8A4C-9872-4AABD1A84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D2A75D-819A-2A4E-882C-D68E881A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11AD91-0E3C-334F-9424-F11342EC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9A32B9-4571-7849-91EE-05B2C929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489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E4B8922-F6E2-8B46-AEC3-ECB9A8B8F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A0F2F36-A59E-FC4E-AB7A-2D17B486C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0E9AD6-1952-DF44-8E4A-2E0F53DC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909E22-FE4A-F64A-B3EA-B86103F2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806CF4-EA59-4A48-8432-75E521B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349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8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7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4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52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9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71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8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7E38CA-4A59-744C-8534-43D072B8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B5C3DF-84EA-2240-BD55-A14F6CDB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D202D9-289A-0140-81A0-00DC84EC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129479-EA51-014D-954E-35B84A1C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8640B9-1DC5-5449-BEB7-5F0E95FE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7434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25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26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7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D6E1DC-B0A6-2349-81A1-C6CD211A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ADFE64-8801-B54F-9846-039393237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EFC0E6-4CCA-7043-8CBD-D74583A4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B1CA3B-F5DC-E145-B3A7-5F65B202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7188BF-889B-0B42-88A2-1D84ED8D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4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8CF264-F9EC-1045-A346-163844E4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502F56-6493-DA41-A661-61DC87F7F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068183-2C2E-0F4E-AC7E-2E92291A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835C41-F803-4447-A615-993C94DE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0D3A68-7F6B-6446-AF8B-CD585624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872748-57A7-484A-8DD6-881C37CE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112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9E2A83-D284-5A4B-9EE7-F5C9FEFA4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88FD59-0468-8E41-95F2-6962D33EE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1D1AA8-96D6-124B-AECC-A3DEEE1F7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5C9C3E4-5382-1243-870B-0BD3D4886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23004FE-E068-8D47-8320-45332CA45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829C13F-CBD8-F244-9FC8-50BDF6B6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6E9383F-4850-574E-A2E3-B8A9AE82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DBABB25-AB53-EC42-B29A-E97FE9B0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989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23EB5-AC3D-DA45-813F-3BA7B633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1A0329-7A3D-9942-9325-04EC8BE8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7E64FFF-20E6-F749-BCE4-F53722AA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FDC006-232E-C343-9DDE-A9041CD5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C7B126-9AF4-DE42-A7FA-3E8EC66D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442349-92D5-9C4F-B5A8-7FBC1C5C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149C346-2D68-9D41-AFBA-052D8C51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627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49BD0-1F7D-FA4E-A9A0-F4AF9D14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E1DD90-093C-394D-BFE2-06F81F97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F39DF4-A278-D648-9104-255CE8B9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0E8975-1598-CB48-903F-CE13BA75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D81CBD-508B-D545-899D-BB6C8950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30852B-BF37-804D-8226-91FF1DD2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782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085B7F-A53E-E649-BF72-BD6BB797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D0AAB9C-B1DA-4246-A792-303D70EA2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1962CD-6B2F-5E4C-B84A-9FE0F2A69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B5CEA3-D95A-DB44-9151-B80F63D7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A44503-BF81-FB47-9A41-6967B51E6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D22203-2DEE-554E-B071-D8BFE92C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891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225A6C-A3D5-BA49-AC9E-C80B1ECC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ACAA74-2481-A249-9B50-86C07A457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BA06B-C447-754C-90E2-A08B5FB4B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01B9F-6CA1-DB4C-9834-1826DD28270A}" type="datetimeFigureOut">
              <a:rPr lang="x-none" smtClean="0"/>
              <a:t>14/1/2025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3AF5E1-89ED-EC4B-A6B0-423AE6AF2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EE089E-ED38-804A-B667-E0E0797EA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CD27-BD6C-C84C-AA67-F0C5F217999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728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2CBA4-30FF-4C82-AA38-F27DD70D6A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12615-F5C0-4758-8D72-26ECBA6A63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14.wav"/><Relationship Id="rId7" Type="http://schemas.openxmlformats.org/officeDocument/2006/relationships/image" Target="../media/image13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C20A95-FC29-534C-AF32-1C667739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7522FD3-0F58-6449-85F2-799935C0B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E1C307-1D95-D940-AC22-C20D1BB8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6" y="3429000"/>
            <a:ext cx="3175000" cy="2908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F7164D-94AA-1446-A881-60CC47C99D80}"/>
              </a:ext>
            </a:extLst>
          </p:cNvPr>
          <p:cNvSpPr/>
          <p:nvPr/>
        </p:nvSpPr>
        <p:spPr>
          <a:xfrm>
            <a:off x="3048000" y="3651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C10F045-7273-9D42-8C48-A73DD9FC1D07}"/>
              </a:ext>
            </a:extLst>
          </p:cNvPr>
          <p:cNvSpPr/>
          <p:nvPr/>
        </p:nvSpPr>
        <p:spPr>
          <a:xfrm>
            <a:off x="4019770" y="2420566"/>
            <a:ext cx="3917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2142D9-9E37-7F40-ADF8-C062D5271A10}"/>
              </a:ext>
            </a:extLst>
          </p:cNvPr>
          <p:cNvSpPr/>
          <p:nvPr/>
        </p:nvSpPr>
        <p:spPr>
          <a:xfrm>
            <a:off x="4137001" y="36230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tài: Thơ  “ Con voi”</a:t>
            </a:r>
          </a:p>
          <a:p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x-none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Nhà </a:t>
            </a:r>
            <a:r>
              <a:rPr lang="x-none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  <a:r>
              <a:rPr lang="x-none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x-none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x-none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24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x-none" sz="24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468" y="1090474"/>
            <a:ext cx="1334125" cy="12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589522-6D6F-6E44-80DD-41CDD158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42574FB-5B26-2B4F-86C9-19AAF2F08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CA4140-0B50-C94D-BCCB-805212F9B172}"/>
              </a:ext>
            </a:extLst>
          </p:cNvPr>
          <p:cNvSpPr txBox="1"/>
          <p:nvPr/>
        </p:nvSpPr>
        <p:spPr>
          <a:xfrm>
            <a:off x="2983510" y="727422"/>
            <a:ext cx="716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Còn </a:t>
            </a:r>
            <a:r>
              <a:rPr lang="vi-VN" sz="3200" b="1" i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cái đuôi ra sao nhỉ?</a:t>
            </a:r>
            <a:endParaRPr lang="x-none" sz="3200" b="1" i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90" y="1888761"/>
            <a:ext cx="7693819" cy="43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6CDCD-67C3-EB4D-A3CD-B1AD94CF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2571E65-E3B6-1045-AA2E-8B89732A3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12024" y="176213"/>
            <a:ext cx="4745038" cy="3028949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AB100C-B054-CD4C-A6F5-DECDD781D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127" y="200025"/>
            <a:ext cx="5294310" cy="302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102B12-17FB-D349-ABE1-B1485C09C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444" y="3798332"/>
            <a:ext cx="4511676" cy="240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A6DDAB-5C5A-F742-B471-B4DB213A2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836" y="3798331"/>
            <a:ext cx="4745037" cy="2490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4427E4-5FA8-A24E-9489-46C6C3D2FFE4}"/>
              </a:ext>
            </a:extLst>
          </p:cNvPr>
          <p:cNvSpPr txBox="1"/>
          <p:nvPr/>
        </p:nvSpPr>
        <p:spPr>
          <a:xfrm>
            <a:off x="2420102" y="325969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/>
              <a:t>Voi kéo gỗ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2541F50-21E8-6341-93FB-C7991150D982}"/>
              </a:ext>
            </a:extLst>
          </p:cNvPr>
          <p:cNvSpPr txBox="1"/>
          <p:nvPr/>
        </p:nvSpPr>
        <p:spPr>
          <a:xfrm>
            <a:off x="8215310" y="3243263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Voi chở khách du lịch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C285E0-FBA8-744C-BAD6-9DE53CCE921E}"/>
              </a:ext>
            </a:extLst>
          </p:cNvPr>
          <p:cNvSpPr txBox="1"/>
          <p:nvPr/>
        </p:nvSpPr>
        <p:spPr>
          <a:xfrm>
            <a:off x="8631236" y="6308209"/>
            <a:ext cx="176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Voi làm xiếc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90E6B7C-D4AA-8B45-A020-3F1FF79B11F1}"/>
              </a:ext>
            </a:extLst>
          </p:cNvPr>
          <p:cNvSpPr txBox="1"/>
          <p:nvPr/>
        </p:nvSpPr>
        <p:spPr>
          <a:xfrm>
            <a:off x="2420103" y="6313487"/>
            <a:ext cx="212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Lễ hội đua voi</a:t>
            </a:r>
          </a:p>
        </p:txBody>
      </p:sp>
    </p:spTree>
    <p:extLst>
      <p:ext uri="{BB962C8B-B14F-4D97-AF65-F5344CB8AC3E}">
        <p14:creationId xmlns:p14="http://schemas.microsoft.com/office/powerpoint/2010/main" val="21589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.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6CDCD-67C3-EB4D-A3CD-B1AD94CF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2571E65-E3B6-1045-AA2E-8B89732A3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2024" y="176213"/>
            <a:ext cx="4745038" cy="3028949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AB100C-B054-CD4C-A6F5-DECDD781D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7" y="200025"/>
            <a:ext cx="5294310" cy="302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102B12-17FB-D349-ABE1-B1485C09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44" y="3798332"/>
            <a:ext cx="4511676" cy="240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A6DDAB-5C5A-F742-B471-B4DB213A2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36" y="3798331"/>
            <a:ext cx="4745037" cy="2490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4427E4-5FA8-A24E-9489-46C6C3D2FFE4}"/>
              </a:ext>
            </a:extLst>
          </p:cNvPr>
          <p:cNvSpPr txBox="1"/>
          <p:nvPr/>
        </p:nvSpPr>
        <p:spPr>
          <a:xfrm>
            <a:off x="2420102" y="325969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Voi kéo gỗ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2541F50-21E8-6341-93FB-C7991150D982}"/>
              </a:ext>
            </a:extLst>
          </p:cNvPr>
          <p:cNvSpPr txBox="1"/>
          <p:nvPr/>
        </p:nvSpPr>
        <p:spPr>
          <a:xfrm>
            <a:off x="8215310" y="3243263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Voi chở khách du lịch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C285E0-FBA8-744C-BAD6-9DE53CCE921E}"/>
              </a:ext>
            </a:extLst>
          </p:cNvPr>
          <p:cNvSpPr txBox="1"/>
          <p:nvPr/>
        </p:nvSpPr>
        <p:spPr>
          <a:xfrm>
            <a:off x="8631236" y="6308209"/>
            <a:ext cx="176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Voi làm xiếc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90E6B7C-D4AA-8B45-A020-3F1FF79B11F1}"/>
              </a:ext>
            </a:extLst>
          </p:cNvPr>
          <p:cNvSpPr txBox="1"/>
          <p:nvPr/>
        </p:nvSpPr>
        <p:spPr>
          <a:xfrm>
            <a:off x="2420103" y="6313487"/>
            <a:ext cx="212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prstClr val="black"/>
                </a:solidFill>
              </a:rPr>
              <a:t>Lễ hội đua voi</a:t>
            </a:r>
          </a:p>
        </p:txBody>
      </p:sp>
    </p:spTree>
    <p:extLst>
      <p:ext uri="{BB962C8B-B14F-4D97-AF65-F5344CB8AC3E}">
        <p14:creationId xmlns:p14="http://schemas.microsoft.com/office/powerpoint/2010/main" val="10989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04968-10BC-1B42-BA1D-D0BAE01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35DFE2A-1BDC-1349-8770-9123E5E5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2F7E95-13E8-BE44-A2FA-69068B35774E}"/>
              </a:ext>
            </a:extLst>
          </p:cNvPr>
          <p:cNvSpPr txBox="1"/>
          <p:nvPr/>
        </p:nvSpPr>
        <p:spPr>
          <a:xfrm>
            <a:off x="4518923" y="2528887"/>
            <a:ext cx="3504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11709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C20A95-FC29-534C-AF32-1C667739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7522FD3-0F58-6449-85F2-799935C0B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E1C307-1D95-D940-AC22-C20D1BB8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6" y="3429000"/>
            <a:ext cx="3175000" cy="2908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C10F045-7273-9D42-8C48-A73DD9FC1D07}"/>
              </a:ext>
            </a:extLst>
          </p:cNvPr>
          <p:cNvSpPr/>
          <p:nvPr/>
        </p:nvSpPr>
        <p:spPr>
          <a:xfrm>
            <a:off x="4973041" y="1429078"/>
            <a:ext cx="346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2142D9-9E37-7F40-ADF8-C062D5271A10}"/>
              </a:ext>
            </a:extLst>
          </p:cNvPr>
          <p:cNvSpPr/>
          <p:nvPr/>
        </p:nvSpPr>
        <p:spPr>
          <a:xfrm>
            <a:off x="4314092" y="247385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vỏi con voi</a:t>
            </a:r>
          </a:p>
          <a:p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x-none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04968-10BC-1B42-BA1D-D0BAE01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35DFE2A-1BDC-1349-8770-9123E5E5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2F7E95-13E8-BE44-A2FA-69068B35774E}"/>
              </a:ext>
            </a:extLst>
          </p:cNvPr>
          <p:cNvSpPr txBox="1"/>
          <p:nvPr/>
        </p:nvSpPr>
        <p:spPr>
          <a:xfrm>
            <a:off x="1949144" y="1983390"/>
            <a:ext cx="895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endParaRPr lang="x-none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C0490A-3F02-C64A-8105-7F1401BD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7FDA7C0-F623-AB4D-AF21-D208ECACA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CB12326-2086-454E-8A69-6717AAE57E55}"/>
              </a:ext>
            </a:extLst>
          </p:cNvPr>
          <p:cNvSpPr/>
          <p:nvPr/>
        </p:nvSpPr>
        <p:spPr>
          <a:xfrm>
            <a:off x="1025226" y="735518"/>
            <a:ext cx="10328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thúc: Cô và trẻ vận động theo bài “ Voi làm xiếc” </a:t>
            </a:r>
          </a:p>
        </p:txBody>
      </p:sp>
      <p:pic>
        <p:nvPicPr>
          <p:cNvPr id="3" name="y2mate.com - VOI LÀM XIẾC Hình minh họa theo lời bài hát_v240P.mp4" descr="y2mate.com - VOI LÀM XIẾC Hình minh họa theo lời bài hát_v240P.mp4">
            <a:hlinkClick r:id="" action="ppaction://media"/>
            <a:extLst>
              <a:ext uri="{FF2B5EF4-FFF2-40B4-BE49-F238E27FC236}">
                <a16:creationId xmlns="" xmlns:a16="http://schemas.microsoft.com/office/drawing/2014/main" id="{01310120-7994-574F-A37C-4744DF66A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862" y="1320294"/>
            <a:ext cx="11344275" cy="53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1"/>
            <a:ext cx="12192000" cy="6705599"/>
          </a:xfrm>
        </p:spPr>
      </p:pic>
    </p:spTree>
    <p:extLst>
      <p:ext uri="{BB962C8B-B14F-4D97-AF65-F5344CB8AC3E}">
        <p14:creationId xmlns:p14="http://schemas.microsoft.com/office/powerpoint/2010/main" val="63729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0A887E-9BAC-8A48-A33D-40681F73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4AD9C1BB-1B4C-1D42-BB2A-15DAA4E72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2C49F74-7164-5E44-9576-E4743C032B2A}"/>
              </a:ext>
            </a:extLst>
          </p:cNvPr>
          <p:cNvSpPr txBox="1"/>
          <p:nvPr/>
        </p:nvSpPr>
        <p:spPr>
          <a:xfrm>
            <a:off x="3491345" y="491838"/>
            <a:ext cx="4999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0DBDA5-EB88-634B-A6A5-061D4BA55517}"/>
              </a:ext>
            </a:extLst>
          </p:cNvPr>
          <p:cNvSpPr txBox="1"/>
          <p:nvPr/>
        </p:nvSpPr>
        <p:spPr>
          <a:xfrm>
            <a:off x="2007995" y="2055813"/>
            <a:ext cx="7802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+mj-lt"/>
              </a:rPr>
              <a:t>*Kiến thức:</a:t>
            </a:r>
            <a:endParaRPr lang="vi-VN" sz="2000" i="1" dirty="0">
              <a:latin typeface="+mj-lt"/>
            </a:endParaRPr>
          </a:p>
          <a:p>
            <a:r>
              <a:rPr lang="vi-VN" sz="2000" i="1" dirty="0">
                <a:latin typeface="+mj-lt"/>
              </a:rPr>
              <a:t>- Trẻ biết tên bài thơ, tên tác giả, nắm được nội dung bài thơ “Con voi”.</a:t>
            </a:r>
          </a:p>
          <a:p>
            <a:r>
              <a:rPr lang="vi-VN" sz="2000" b="1" i="1" dirty="0">
                <a:latin typeface="+mj-lt"/>
              </a:rPr>
              <a:t>*Kỹ năng:</a:t>
            </a:r>
            <a:endParaRPr lang="vi-VN" sz="2000" i="1" dirty="0">
              <a:latin typeface="+mj-lt"/>
            </a:endParaRPr>
          </a:p>
          <a:p>
            <a:r>
              <a:rPr lang="vi-VN" sz="2000" i="1" dirty="0">
                <a:latin typeface="+mj-lt"/>
              </a:rPr>
              <a:t>- Trẻ cảm nhận được nhịp điệu của bài thơ “con voi”</a:t>
            </a:r>
          </a:p>
          <a:p>
            <a:r>
              <a:rPr lang="vi-VN" sz="2000" i="1" dirty="0">
                <a:latin typeface="+mj-lt"/>
              </a:rPr>
              <a:t>- Trẻ đọc thuộc bài thơ.</a:t>
            </a:r>
          </a:p>
          <a:p>
            <a:r>
              <a:rPr lang="vi-VN" sz="2000" i="1" dirty="0">
                <a:latin typeface="+mj-lt"/>
              </a:rPr>
              <a:t>- Trẻ trả lời được câu hỏi.</a:t>
            </a:r>
          </a:p>
          <a:p>
            <a:r>
              <a:rPr lang="vi-VN" sz="2000" b="1" i="1" dirty="0">
                <a:latin typeface="+mj-lt"/>
              </a:rPr>
              <a:t>*Thái độ:</a:t>
            </a:r>
            <a:endParaRPr lang="vi-VN" sz="2000" i="1" dirty="0">
              <a:latin typeface="+mj-lt"/>
            </a:endParaRPr>
          </a:p>
          <a:p>
            <a:r>
              <a:rPr lang="vi-VN" sz="2000" i="1" dirty="0">
                <a:latin typeface="+mj-lt"/>
              </a:rPr>
              <a:t>- Trẻ hứng thú tham gia các hoạt động.</a:t>
            </a:r>
          </a:p>
          <a:p>
            <a:r>
              <a:rPr lang="vi-VN" sz="2000" i="1" dirty="0">
                <a:latin typeface="+mj-lt"/>
              </a:rPr>
              <a:t>- Giáo dục trẻ biết yêu quý động vật.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82367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B3EE26-29DC-B042-9E5E-902A7120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47FE52D-C877-FC4E-8D27-AAB127948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7098"/>
          <a:stretch/>
        </p:blipFill>
        <p:spPr>
          <a:xfrm>
            <a:off x="1" y="0"/>
            <a:ext cx="12191999" cy="685799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28D661-8FEC-0A4D-B77C-E74FB00B9B97}"/>
              </a:ext>
            </a:extLst>
          </p:cNvPr>
          <p:cNvSpPr txBox="1"/>
          <p:nvPr/>
        </p:nvSpPr>
        <p:spPr>
          <a:xfrm>
            <a:off x="3906373" y="704740"/>
            <a:ext cx="764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</p:txBody>
      </p:sp>
      <p:pic>
        <p:nvPicPr>
          <p:cNvPr id="4" name="y2mate.com - Chiếc Khăn Tay  Nhạc Thiếu Nhi.mp3" descr="y2mate.com - Chiếc Khăn Tay  Nhạc Thiếu Nhi.mp3">
            <a:hlinkClick r:id="" action="ppaction://media"/>
            <a:extLst>
              <a:ext uri="{FF2B5EF4-FFF2-40B4-BE49-F238E27FC236}">
                <a16:creationId xmlns="" xmlns:a16="http://schemas.microsoft.com/office/drawing/2014/main" id="{AEA1C770-F414-5F47-BC85-007FB21F2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078" y="6270170"/>
            <a:ext cx="450933" cy="450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389ADF-4C7A-F746-828B-0085E6A66F4A}"/>
              </a:ext>
            </a:extLst>
          </p:cNvPr>
          <p:cNvSpPr txBox="1"/>
          <p:nvPr/>
        </p:nvSpPr>
        <p:spPr>
          <a:xfrm>
            <a:off x="2450123" y="2227385"/>
            <a:ext cx="57443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i="1" dirty="0">
                <a:solidFill>
                  <a:srgbClr val="002060"/>
                </a:solidFill>
              </a:rPr>
              <a:t>Câu đố:</a:t>
            </a:r>
          </a:p>
          <a:p>
            <a:r>
              <a:rPr lang="x-none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cột tứ trụ</a:t>
            </a:r>
          </a:p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tai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vẻo</a:t>
            </a:r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2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5A137-E98B-3943-9866-ECF3F499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6C52494-114C-134C-A700-5608599F3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021201-128C-244C-9E9A-081663130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708" y="844062"/>
            <a:ext cx="7690338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C20A95-FC29-534C-AF32-1C667739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7522FD3-0F58-6449-85F2-799935C0B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E1C307-1D95-D940-AC22-C20D1BB8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6" y="3429000"/>
            <a:ext cx="3175000" cy="2908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C10F045-7273-9D42-8C48-A73DD9FC1D07}"/>
              </a:ext>
            </a:extLst>
          </p:cNvPr>
          <p:cNvSpPr/>
          <p:nvPr/>
        </p:nvSpPr>
        <p:spPr>
          <a:xfrm>
            <a:off x="4973041" y="1429078"/>
            <a:ext cx="346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2142D9-9E37-7F40-ADF8-C062D5271A10}"/>
              </a:ext>
            </a:extLst>
          </p:cNvPr>
          <p:cNvSpPr/>
          <p:nvPr/>
        </p:nvSpPr>
        <p:spPr>
          <a:xfrm>
            <a:off x="4314092" y="247385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vỏi con voi</a:t>
            </a:r>
          </a:p>
          <a:p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x-none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73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B464BD-1CC9-A545-8C5E-A26308C2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CDAB9A4B-C79C-D945-8AAB-9BE92F152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7EC6A1F-8FFC-864E-B727-2D0920A2037A}"/>
              </a:ext>
            </a:extLst>
          </p:cNvPr>
          <p:cNvSpPr txBox="1"/>
          <p:nvPr/>
        </p:nvSpPr>
        <p:spPr>
          <a:xfrm>
            <a:off x="2841858" y="443131"/>
            <a:ext cx="693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vừa đọc cho các con nghe bài thơ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30E78E-4136-1546-A2B3-B3E1C55AE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708" y="1105911"/>
            <a:ext cx="7690338" cy="53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6BF6D4-E39F-2347-854A-0846502DC2FE}"/>
              </a:ext>
            </a:extLst>
          </p:cNvPr>
          <p:cNvSpPr txBox="1"/>
          <p:nvPr/>
        </p:nvSpPr>
        <p:spPr>
          <a:xfrm>
            <a:off x="4657725" y="169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989E8BB-509F-C14B-B8A0-3DC4CE5EABC2}"/>
              </a:ext>
            </a:extLst>
          </p:cNvPr>
          <p:cNvSpPr txBox="1"/>
          <p:nvPr/>
        </p:nvSpPr>
        <p:spPr>
          <a:xfrm>
            <a:off x="947242" y="282255"/>
            <a:ext cx="995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nói về con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x-none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7E0FDBE-868E-164F-9BC7-3855B0FA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C8CC83-6BEA-CE43-9795-FF641E1DA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31" y="1340156"/>
            <a:ext cx="7690338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0345A-AAA3-BC43-9AA8-77030C0D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A6E3DCF-5613-E749-8768-94260B94C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CDA8E-3F82-3341-A6AA-9B1D1B99ADD9}"/>
              </a:ext>
            </a:extLst>
          </p:cNvPr>
          <p:cNvSpPr txBox="1"/>
          <p:nvPr/>
        </p:nvSpPr>
        <p:spPr>
          <a:xfrm>
            <a:off x="795259" y="320020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 có cái gì đi trước?</a:t>
            </a:r>
            <a:endParaRPr lang="x-none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1" y="1281818"/>
            <a:ext cx="769381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0F309F-9A79-5647-82C6-31288E79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F8BA87A-514E-AE46-B652-6DCDCB0ED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2F598A-1E94-A244-B355-E8BA1DEBD84D}"/>
              </a:ext>
            </a:extLst>
          </p:cNvPr>
          <p:cNvSpPr txBox="1"/>
          <p:nvPr/>
        </p:nvSpPr>
        <p:spPr>
          <a:xfrm>
            <a:off x="1888761" y="365125"/>
            <a:ext cx="8001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 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90" y="1322501"/>
            <a:ext cx="769381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337</Words>
  <Application>Microsoft Office PowerPoint</Application>
  <PresentationFormat>Widescreen</PresentationFormat>
  <Paragraphs>54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39</cp:revision>
  <dcterms:created xsi:type="dcterms:W3CDTF">2022-05-17T03:10:03Z</dcterms:created>
  <dcterms:modified xsi:type="dcterms:W3CDTF">2025-01-14T05:34:43Z</dcterms:modified>
</cp:coreProperties>
</file>