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306" r:id="rId4"/>
    <p:sldId id="282" r:id="rId5"/>
    <p:sldId id="294" r:id="rId6"/>
    <p:sldId id="295" r:id="rId7"/>
    <p:sldId id="297" r:id="rId8"/>
    <p:sldId id="296" r:id="rId9"/>
    <p:sldId id="298" r:id="rId10"/>
    <p:sldId id="312" r:id="rId11"/>
    <p:sldId id="313" r:id="rId12"/>
    <p:sldId id="299" r:id="rId13"/>
    <p:sldId id="300" r:id="rId14"/>
    <p:sldId id="301" r:id="rId15"/>
    <p:sldId id="303" r:id="rId16"/>
    <p:sldId id="304" r:id="rId17"/>
    <p:sldId id="305" r:id="rId18"/>
    <p:sldId id="308" r:id="rId19"/>
    <p:sldId id="309" r:id="rId20"/>
    <p:sldId id="310" r:id="rId21"/>
    <p:sldId id="311" r:id="rId22"/>
    <p:sldId id="293" r:id="rId23"/>
    <p:sldId id="268" r:id="rId24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E6F5"/>
    <a:srgbClr val="B7E2FF"/>
    <a:srgbClr val="7DFF7D"/>
    <a:srgbClr val="AFCEEB"/>
    <a:srgbClr val="BDFFBD"/>
    <a:srgbClr val="AFDDEB"/>
    <a:srgbClr val="A3DAFF"/>
    <a:srgbClr val="AFE1F3"/>
    <a:srgbClr val="B8E4F4"/>
    <a:srgbClr val="B7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309" autoAdjust="0"/>
    <p:restoredTop sz="94660"/>
  </p:normalViewPr>
  <p:slideViewPr>
    <p:cSldViewPr snapToGrid="0">
      <p:cViewPr>
        <p:scale>
          <a:sx n="50" d="100"/>
          <a:sy n="50" d="100"/>
        </p:scale>
        <p:origin x="-684" y="-4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695701-CE15-458A-AA0C-C4BEE3DE9748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D36B13-680B-4BD1-A104-D73F87466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0846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D36B13-680B-4BD1-A104-D73F87466F3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0944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D36B13-680B-4BD1-A104-D73F87466F3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5785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D36B13-680B-4BD1-A104-D73F87466F3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593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D36B13-680B-4BD1-A104-D73F87466F3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0780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D36B13-680B-4BD1-A104-D73F87466F3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6493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D36B13-680B-4BD1-A104-D73F87466F3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6702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D36B13-680B-4BD1-A104-D73F87466F3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8264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D36B13-680B-4BD1-A104-D73F87466F3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7694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D36B13-680B-4BD1-A104-D73F87466F3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2608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D36B13-680B-4BD1-A104-D73F87466F3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4495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D36B13-680B-4BD1-A104-D73F87466F3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353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D36B13-680B-4BD1-A104-D73F87466F3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8394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D36B13-680B-4BD1-A104-D73F87466F3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7490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D36B13-680B-4BD1-A104-D73F87466F3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0851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D36B13-680B-4BD1-A104-D73F87466F3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190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D36B13-680B-4BD1-A104-D73F87466F3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923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D36B13-680B-4BD1-A104-D73F87466F3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2335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D36B13-680B-4BD1-A104-D73F87466F3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880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D36B13-680B-4BD1-A104-D73F87466F3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9224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D36B13-680B-4BD1-A104-D73F87466F3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3842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D36B13-680B-4BD1-A104-D73F87466F3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2441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D36B13-680B-4BD1-A104-D73F87466F3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4616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D36B13-680B-4BD1-A104-D73F87466F3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8736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CAA89-BE4F-402F-BCCC-E8F9B8A7CC0F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4F3D7-1544-42B2-8380-542021610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5541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CAA89-BE4F-402F-BCCC-E8F9B8A7CC0F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4F3D7-1544-42B2-8380-542021610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8065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CAA89-BE4F-402F-BCCC-E8F9B8A7CC0F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4F3D7-1544-42B2-8380-542021610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3275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CAA89-BE4F-402F-BCCC-E8F9B8A7CC0F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4F3D7-1544-42B2-8380-542021610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7975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CAA89-BE4F-402F-BCCC-E8F9B8A7CC0F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4F3D7-1544-42B2-8380-542021610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760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CAA89-BE4F-402F-BCCC-E8F9B8A7CC0F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4F3D7-1544-42B2-8380-542021610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189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CAA89-BE4F-402F-BCCC-E8F9B8A7CC0F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4F3D7-1544-42B2-8380-542021610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7669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CAA89-BE4F-402F-BCCC-E8F9B8A7CC0F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4F3D7-1544-42B2-8380-542021610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741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CAA89-BE4F-402F-BCCC-E8F9B8A7CC0F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4F3D7-1544-42B2-8380-542021610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8872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CAA89-BE4F-402F-BCCC-E8F9B8A7CC0F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4F3D7-1544-42B2-8380-542021610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8552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CAA89-BE4F-402F-BCCC-E8F9B8A7CC0F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4F3D7-1544-42B2-8380-542021610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82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1CAA89-BE4F-402F-BCCC-E8F9B8A7CC0F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24F3D7-1544-42B2-8380-542021610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951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5" Type="http://schemas.openxmlformats.org/officeDocument/2006/relationships/image" Target="../media/image18.jpeg"/><Relationship Id="rId4" Type="http://schemas.openxmlformats.org/officeDocument/2006/relationships/hyperlink" Target="../../lelinh/Desktop/Untitled.png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7" Type="http://schemas.openxmlformats.org/officeDocument/2006/relationships/image" Target="../media/image26.png"/><Relationship Id="rId2" Type="http://schemas.microsoft.com/office/2007/relationships/media" Target="../media/media2.mp4"/><Relationship Id="rId1" Type="http://schemas.openxmlformats.org/officeDocument/2006/relationships/tags" Target="../tags/tag23.xml"/><Relationship Id="rId6" Type="http://schemas.openxmlformats.org/officeDocument/2006/relationships/image" Target="../media/image4.jpg"/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7" Type="http://schemas.openxmlformats.org/officeDocument/2006/relationships/image" Target="../media/image4.jpg"/><Relationship Id="rId2" Type="http://schemas.microsoft.com/office/2007/relationships/media" Target="../media/media1.mp4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21325" y="203887"/>
            <a:ext cx="11122701" cy="102916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PHÒNG GIÁO DỤC VÀ ĐÀO TẠO QUẬN LONG </a:t>
            </a:r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BIÊN</a:t>
            </a:r>
          </a:p>
          <a:p>
            <a:r>
              <a:rPr lang="en-US" sz="2800" b="1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8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ầm 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Ngọc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Thuỵ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405905" y="2258290"/>
            <a:ext cx="9797143" cy="39045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Lĩnh</a:t>
            </a:r>
            <a:r>
              <a:rPr lang="en-US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vực</a:t>
            </a:r>
            <a:r>
              <a:rPr lang="en-US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ngôn</a:t>
            </a:r>
            <a:r>
              <a:rPr lang="en-US" sz="28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endParaRPr lang="en-US" sz="28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quen</a:t>
            </a:r>
            <a:r>
              <a:rPr lang="en-US" sz="28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28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28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tài</a:t>
            </a:r>
            <a:r>
              <a:rPr lang="en-US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b="1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Truyện</a:t>
            </a:r>
            <a:r>
              <a:rPr lang="en-US" sz="28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28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Tơ</a:t>
            </a:r>
            <a:r>
              <a:rPr lang="en-US" sz="28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8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28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Lứa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tuổi:3-4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tuổi</a:t>
            </a:r>
            <a:endParaRPr lang="en-US" sz="28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3595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4033"/>
    </mc:Choice>
    <mc:Fallback xmlns="">
      <p:transition spd="slow" advClick="0" advTm="24033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SPRING_QUIZ_SHAPE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10837" y="-886692"/>
            <a:ext cx="12192000" cy="8354291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05284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85913"/>
            <a:ext cx="12192000" cy="8737601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40660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28"/>
    </mc:Choice>
    <mc:Fallback xmlns="">
      <p:transition spd="slow" advClick="0" advTm="15028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PRING_QUIZ_SHAPE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811151"/>
            <a:ext cx="12192000" cy="8300522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3706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4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109" y="-467591"/>
            <a:ext cx="9767455" cy="7325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1180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165"/>
    </mc:Choice>
    <mc:Fallback xmlns="">
      <p:transition spd="slow" advClick="0" advTm="151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PRING_QUIZ_SHAPE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528686"/>
            <a:ext cx="12192000" cy="7785825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7138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09435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3562"/>
    </mc:Choice>
    <mc:Fallback xmlns="">
      <p:transition spd="slow" advClick="0" advTm="235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PRING_QUIZ_SHAPE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494" y="-681627"/>
            <a:ext cx="12143012" cy="7930968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41230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982" y="-2137057"/>
            <a:ext cx="12288982" cy="92167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7779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5352"/>
    </mc:Choice>
    <mc:Fallback xmlns="">
      <p:transition spd="slow" advClick="0" advTm="65352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ISPRING_QUIZ_SHAPE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743589"/>
            <a:ext cx="12192000" cy="8116846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3709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65018"/>
            <a:ext cx="12330545" cy="92479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8670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1557"/>
    </mc:Choice>
    <mc:Fallback xmlns="">
      <p:transition spd="slow" advClick="0" advTm="31557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159577" y="2036488"/>
            <a:ext cx="8286750" cy="2720975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1.Mở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non”</a:t>
            </a:r>
            <a:endParaRPr lang="vi-VN" sz="2800" dirty="0">
              <a:solidFill>
                <a:srgbClr val="7030A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7655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1390"/>
    </mc:Choice>
    <mc:Fallback xmlns="">
      <p:transition spd="slow" advClick="0" advTm="1139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PRING_QUIZ_SHAPE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503614"/>
            <a:ext cx="12192000" cy="7763395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2465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65018"/>
            <a:ext cx="12330545" cy="92479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14685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701"/>
    </mc:Choice>
    <mc:Fallback xmlns="">
      <p:transition spd="slow" advClick="0" advTm="15701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vh truyen ga to di hoc phim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50374" y="0"/>
            <a:ext cx="14512413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2495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775"/>
    </mc:Choice>
    <mc:Fallback xmlns="">
      <p:transition spd="slow" advClick="0" advTm="127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DD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419100" y="365124"/>
            <a:ext cx="11125200" cy="6316663"/>
            <a:chOff x="971550" y="0"/>
            <a:chExt cx="15122525" cy="9348788"/>
          </a:xfrm>
        </p:grpSpPr>
        <p:pic>
          <p:nvPicPr>
            <p:cNvPr id="5" name="图片 6148" descr="1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64163" y="0"/>
              <a:ext cx="10729912" cy="934878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" name="图片 6153" descr="封面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71550" y="5818188"/>
              <a:ext cx="4965700" cy="3295650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7" name="Title 1"/>
          <p:cNvSpPr txBox="1">
            <a:spLocks/>
          </p:cNvSpPr>
          <p:nvPr/>
        </p:nvSpPr>
        <p:spPr>
          <a:xfrm>
            <a:off x="3994142" y="1320803"/>
            <a:ext cx="7206632" cy="29754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3.Kết </a:t>
            </a:r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thúc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vi-VN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9356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819"/>
    </mc:Choice>
    <mc:Fallback xmlns="">
      <p:transition spd="slow" advClick="0" advTm="6819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uyen tranh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573000" cy="68580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49322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95632"/>
    </mc:Choice>
    <mc:Fallback xmlns="">
      <p:transition spd="slow" advClick="0" advTm="1956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FF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5125" descr="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683" y="206128"/>
            <a:ext cx="11047281" cy="649287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4"/>
          <p:cNvSpPr/>
          <p:nvPr/>
        </p:nvSpPr>
        <p:spPr>
          <a:xfrm>
            <a:off x="4206387" y="2910052"/>
            <a:ext cx="360387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err="1" smtClean="0">
                <a:solidFill>
                  <a:srgbClr val="00B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4400" b="1" dirty="0" smtClean="0">
                <a:solidFill>
                  <a:srgbClr val="00B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00B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4400" b="1" dirty="0" smtClean="0">
                <a:solidFill>
                  <a:srgbClr val="00B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00B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truyện</a:t>
            </a:r>
            <a:endParaRPr lang="en-US" sz="4400" b="1" dirty="0">
              <a:solidFill>
                <a:srgbClr val="00B8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0356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95628"/>
    </mc:Choice>
    <mc:Fallback xmlns="">
      <p:transition spd="slow" advClick="0" advTm="195628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5125" descr="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683" y="206128"/>
            <a:ext cx="11047281" cy="649287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4"/>
          <p:cNvSpPr/>
          <p:nvPr/>
        </p:nvSpPr>
        <p:spPr>
          <a:xfrm>
            <a:off x="4266049" y="2951616"/>
            <a:ext cx="291297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err="1" smtClean="0">
                <a:solidFill>
                  <a:srgbClr val="00B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Đàm</a:t>
            </a:r>
            <a:r>
              <a:rPr lang="en-US" sz="4400" b="1" dirty="0" smtClean="0">
                <a:solidFill>
                  <a:srgbClr val="00B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00B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thoại</a:t>
            </a:r>
            <a:endParaRPr lang="en-US" sz="4400" b="1" dirty="0">
              <a:solidFill>
                <a:srgbClr val="00B8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7536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1437"/>
    </mc:Choice>
    <mc:Fallback xmlns="">
      <p:transition spd="slow" advClick="0" advTm="11437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PRING_QUIZ_SHAPE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20313" y="207818"/>
            <a:ext cx="9551374" cy="6442364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93409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549" y="194346"/>
            <a:ext cx="3077033" cy="30825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612" y="152350"/>
            <a:ext cx="2054530" cy="34262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078" y="3632996"/>
            <a:ext cx="2170776" cy="28642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554" y="3574921"/>
            <a:ext cx="2690045" cy="30891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854" y="198882"/>
            <a:ext cx="2993319" cy="30780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556" y="3632996"/>
            <a:ext cx="2646600" cy="29730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6622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1286"/>
    </mc:Choice>
    <mc:Fallback xmlns="">
      <p:transition spd="slow" advClick="0" advTm="11286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PRING_QUIZ_SHAPE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706583"/>
            <a:ext cx="12192000" cy="8077201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2554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5" descr="1 copy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008" y="0"/>
            <a:ext cx="96011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72689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8911"/>
    </mc:Choice>
    <mc:Fallback xmlns="">
      <p:transition spd="slow" advClick="0" advTm="289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OJECT_VERSION" val="9.3"/>
  <p:tag name="ISPRING_PROJECT_FOLDER_UPDATED" val="1"/>
  <p:tag name="ISPRING_FIRST_PUBLISH" val="1"/>
  <p:tag name="ISPRING_PRESENTATION_COURSE_TITLE" val="KPKH"/>
  <p:tag name="ISPRING_DEFAULT_PRESENTE_ID" val="None"/>
  <p:tag name="FLASHSPRING_PRESENTATION_REFERENCES" val=""/>
  <p:tag name="ISPRING_PRESENTER_PHOTO_0" val="png|iVBORw0KGgoAAAANSUhEUgAAANUAAAFACAYAAAArnDnHAAAAAXNSR0IArs4c6QAAAARnQU1BAACx&#10;jwv8YQUAAAAJcEhZcwAADsMAAA7DAcdvqGQAAP+lSURBVHhe7P1neFRXvu2N3k/3Pvd97snn3Xt3&#10;9+6225GknHPOOeecc84555xzFkJCQiBAIJIAkXPGYIxxjmRwaNvjjrkK0dhN73P6vO5uN60P41mr&#10;SqVSqdb8rTH+c8015//LZOR7qLR8DdXWb6Ei1PYHKLd9B8W276FEKa9oRSv6D6XYBm7/gNXVd1Bz&#10;4D5WoFrRiv4fagWqFa3oZ9YKVCta0c+sFahWtKKfWStQrWhFP7P+l1CJH65AtaIV/e/rz0PVJlxK&#10;gPUH6rsnvyC2y/srWtGKnqc/gcp4lD9o/VoG1DNQqbQSNgku4VwrWtGK/pwU236QtitQrWhFP5NW&#10;oFrRin5mrUC1ohX9zFqBakUr+pm1AtWKVvQzawWqFa3oZ9YKVCta0c+sFahWtKKfWStQrWhFP7NW&#10;oFrRin5mrUC1ohX9zFqBakUr+pm1AtWKVvQzawWqFa3oZ9YKVCta0c+sFahWtKKfWStQrWhFP7NW&#10;oFrRin5mrUC1ohX9zFqB6hct8X3/x9+5bAq5//3n/6i/9Fguv/5//Zn+2bUC1S9ECu3fY13HD5Bv&#10;hySFNvDgAEqt4PH4Hqo8Dmot30OtGVCnNJq/g0bL19QjqLX+qdSfbJXbvqa+gXL7N1Di8VQiEArt&#10;QrIp58Tjn0qREsdalX9PteUHqLSIzyCT4pPt8/6HFcm0AtUvQuJ7FQ3/CQDiuSffuWjUigRAjsDJ&#10;CeAImgIbtYBOgCEk/x9ItfUrwiWTKgFT4fsLib+jyuOsRonn/1R8nTT347OuR+AIpADvx59/Rc9q&#10;BapfhL6jszyGZus9aLQ+oITLsGG3ioYvfv41FDseskFz2/4HwvId9QfIdX4D+Q5xEGWu9lTCUQR0&#10;1FqCuO6JlqGUwBTbJ889T+JvKHR8LUmx4ysoUcrtdD6hZfBX9FytQPULkcw1hKPIXEKZ37uIZ+IA&#10;qREqzda7BO8ef/6Ajx9Btf0rHp/HkhNptBDK5m8ZCf/A/SfivnhO/L6QNLuwdBwZ6yg1cSz5NxR5&#10;jJX492USrxePvyV0BLeDTkjJnEm0B+Fy4u+uQPUfaQWqX4jEgZAiHV1GvlUGgkK7qLEY4548LxxI&#10;QUBCJ1EQbvLEcUTdJZxJ6YlUOwEVSpmv0eR7aBIoAZp68zdQZx2m3vwVNLkVEKtI4j5rLrGv3PL4&#10;iXjcWUup8L2Vn9RVT8W28Lz/YUUyrUD1C5GARQKEEnFQNHR1OpR2x2OoM+KpERA1RjLtru8IyWNo&#10;ND2ATssj6jH06Fp6dBAdERvr70Cj4S73H0Kbj0VdpEqo1LsIWzffn1Kk5PlYsYePe2VbBT6nwOck&#10;8bF25w/QJ3xaTV9Di21AXeq0WIZK1mhW9HytQPU31I+7uZ/0ttGJlOgmAiYVSp0HRLv9W+i0PYBW&#10;/cdQq7oJ7cJTMM/bC6vCndCM7oVmeDN0Q5qg7FqKdfZFWOdWA6PIAeiF9kDVpxmKHvVQ8myAmn8b&#10;VAI6oBzYA/mgfihFTUEnYy90spegkX2I2wMwKTgMk8IjMMo/BMO8QzAtOg7bitMwb3wP+i13ocfI&#10;KYHdyc/fQZcUkZCfVzScP+2wEI//ozbyz9F+VqD6CyX7Pp4v0WiE44jGJlZNUWuhJKfg98aGuFZE&#10;OzqOFNH4XlqMXNqsj3QJkGnrFzCufAt6WfugFtoPeZdiqDhn4U2zWKwzCoCGkRts3CNgbOMFVW0L&#10;uHqEwNLKHWvWaUNZ3QI6Bo4wNHWFoZkbdAwd+Zw5dI2cYMjf09Zzgbq2C9R0PaBh6A9t83BomUdC&#10;zyIQRtZBsHKKhJlNEEyt/GBu4wcLax/oucTBMLQMdkktsE8fgE3OJtiUHIJD9RVYNn0I3Y77rPG+&#10;ltxV/E+iIanSGdVbHkK1WURG/p90NMmBeeJQ6PhG6mwRtdnzvtcXSStQ/YX6KUg/lezsLb4vIf6O&#10;9J2xkXWwkQmgWr5hpGI8q7oBPbqCdvpWaMZPQJ8OZBXVAiO3ZDZ+G2hpGEBLTQc6WobQ1zeDnq4p&#10;tDSNYGfrDmNjG6ipG8DJxRc6embQ0jGCkbElTEysYWpmA20+1tQygB5/T9fYERq6dlDVspa22nqO&#10;0NF3gp6hK2UPE3NHWFi5wMrKCbZWDjAxMIWBtgFcbOzh7WAPVxsruNk7wNHJF/beyXANq4F98hDM&#10;S/bCsu4KDEXniegplDpVBDDfPL2+JcBahkuJ7qvUIXoOV6B60lhWoFrWswD9qYQzsdgnVKITQY4g&#10;KVLiZ+qsfwyqb8Cg+DSMshagH9kNXc8cWHjEwMLBGwbmTjCzdoGLswcc2aCtCIeuvhVM7egcdCcj&#10;AwsYUJqahnCw94C+njn0KFtbF6gSPgNDcwksM3OCo2MsbU3NrKGlbwB1PT0oa2pDTYegEhoNPRNo&#10;G9DJDKyhb8TXWTjytXZ8f3NYWznCzcUbzlYecKbzOZraw9Gcf8eKP7O3g42rO6zcA2HpkwzbqDo4&#10;5W2Ddc1V6DTfl7rvX+P/q9DxFVTaH0Gj9TG0m+nGTaKT5MlFZOmk8/zv9kXRClR/oX4M0U8lWxxP&#10;XOdZ20mgGHs0mr6EfuVlmBQtwSltHMZ+FVCzjoapYwisbZzg5WyLcE9beLvYwNHWgo3ZBD5OtvBw&#10;coSjgxssbL1hZ+8FRztHWJoTAh1DmBiawtrCBga6hjA3IWx6RjA1NocVf+7u4gFDPWOYGJnB2tKW&#10;YGpL0tHTpqNpcV8f+oZGjIUmEoj6BmbQobOZmBBgU2s4ObnDyZF/14hgG9rB2sgCVsb6sDTVgZmJ&#10;FiOnHhztGT8d7eHM1zp6xsE5oQdWJScJzz3IE6rV3eIa17eMh18RqsfQIljSRWzRkyi69p/zvb5I&#10;WoHqL9SfgiST7CLt91jDRiXO2EptX0On7hZMC/bAMrYD9oH5cHIOIhjO0NMxhREbvqWpCVzsLBHm&#10;7wFPXx9YOtKtzM3gYEeoXJzh5uAEd0dX+Ht4c98ekcHB8HF1hbWJKRwsLWFjagp7CwtYmBjD3NgY&#10;Xm5u8Pf2hoO1NYz19WDL11iamRNCY/49xkhtfRjpm/D1VvzbMij1dQ1gZWHLWOlEsCxgSCfTYfwz&#10;4NbYlO5nZgJjM+7zb5qZ0wlNrfh6K9hZmsLKSA/2ZhZwcAmBVWgdLDPnYVF7C/I8ocgTINHxosIo&#10;KCKxXMd3PNGIzpk//U5fNK1A9RfqpzA9K6lDgt+ZRv2nMK44C4e8zXCJroKHXwxcHZzhamEGN0tz&#10;WLDBmzCSmZuYwczMSnIH/9BYBEUlwo7xz86O9YybK0K8PeBtZ4WEkADEBQcg1NsdCeHBCPXxgAef&#10;tzU2gLudNdwcbeBka4kQP29Jns72cLCiU5kawZlR0o4OZm5gDFOCbEOgrI2tYWFgBRfWSs6MdOZ0&#10;LVNjQkOIDA1MGCvpdITbxMIUJlaW0OHn1KeLGZsyJho583XOjI2s1zQ1YWmgB2vCZmXnC0ffTHik&#10;r4d+3efQaXzIEw1dm2Ct5YlmXee3kOt6KNVWz/teXyStQPV/IOFKyxLfj6gTxMVX8f2Y1rwN6+ID&#10;cE8fgn9UAcJC4hAdHo6IkBCEBgYiyMcbgd4+jH2u8KILuds4woMxMMzTG0mhYchLSUV8WDjc7W3h&#10;5+6CmBA/xAb7IDs+CrGBPkgM9UdyeCAyYsLh42ANexN9gmPO93RFNF8bFuAl7bvSAe3MjeDKSOnj&#10;4gAnKwu6igkcLS0Y6YzhQaC8XBwJlB4BtCQYZrAgHMbG3FrZEnjGSSNTOp0l9Bg3BURWlnawZBw0&#10;16f7GVlRdD26rRmd0t7WGc4OPnD1jodj3iRsa89Au+WeFIXFECkxKFiz5SHblBjY+6ffqWhrP33u&#10;H1X/tFAtu8v/iUScEbWT6C5WpsQoBdGATJveQ3DpDCJye5GcUYXM5Eykx8YgNS4WUQQrkC4SFuiH&#10;mNAgJNJxEoP8EeNFGDxckObninQqO8wPFRmJSI0Igre9JRLD/JEVG4qMyEBkxwQjLdwf+QkRyIoO&#10;RkFiBIJdGRVtTRHgaocwLxeEeDghxNMJ/qzRPGxN4OtoThjdEexuBy8HM3g7WiLI3RF+BM3SQBeO&#10;dE93Rzs6Kd3RwxN+vn7wIOD25jbwI/R+7l5wcXQmNDaMk2aMnEb8mQXsGBltWNdZWtClCKG9vTNr&#10;LTdu3WDtHQG3tGbYVxyAbtOnrKW+hWrz99BtFEOwfgqPiISi53B5ONSzP/vH1ApUf6HE74qLnyLW&#10;iB4+9aavYdH4PtwbTiC4ahY5eUXIzshFemIashOSUZufh7aKYnTVlnE/EUXJociN80dGlDeSQ92Q&#10;FOKG5DB3JAW6IMnfGZlhXsiO8EZBbABSg9wQ6WqJwrhA5EX5cxuEnAgfaVsQG4jUQFe+3huZ4d6I&#10;83ZGmLMtIlydKAfE8nGkuzVivRxRkhiOrAgvRHpaIpTvF+BoAV97K3iydgv39UVsSDAdMQhx4cJN&#10;fRHg44n0hFgUZaUjKzkRseGhiIkIR0xkFEKDQuDm7Mbo6AgrxkUbS1vWgM4wZzy0srKHrb0rxdjq&#10;HQDPiCxY5m+GRuPHUGLbUWsR3x/bF+FZvhAuQBLXuoSjSeMTnzz/j6wVqP5iyb4LdTYQvaZ7sGu8&#10;Ca/KRYQUDiEmuxbJyWlIiU9EChtgcnAQ4n09kBbqi7K0aDSXpKK9PB31+fEoSgpGTqwv4gMckB7h&#10;QVACkEnAssM9URjrh9LEYBTzufRgVxTF+qOcMGaHeSA/2hclCUFoykuQnkv2d5RgzAjxRiL/Vqij&#10;LRJ8XPl+wXytPwrC/dCUGYe69Ejk8PcTfOwR7mxFAO0Q7uWOKH8fupojbIz04cHfDaBzxoQFIo5K&#10;jgpDHF01kK8L8PRARHCgLMYGBCKScAX6+sPZzkkCS0RDawGVnSus7L3g4OAGO49QmMe1Q6/8nNS9&#10;LsYQigYnu49LBpfMqWSSPX7+8fpH0gpUf6GUW3+QxsDpNT2Ebf3b8K/ci4jsdiQmpSOddU9aQgxy&#10;eJbPj49EaXwEimOCUEZAajOjUJ8TjYq0EEktRQloLU5EeSpjoL8dkrxtkB7giEI6WAmhKo7xRUUi&#10;fzc+AKV8XJkQiIr4QFQnh6AuNRyNGVEYKM+Q9jOCXJAV7ImSmFDGSE/EutmiPjMWPaUZaEwKR2t6&#10;NIbLMlCTGIhcQpru64wYJxsk+HsilfVZKONgtJ8HUhg5c1P42dPjUUjlJkUjPSYMGfy/shJjkRQd&#10;jhBfL/i6ucDb2YU1mRu8XD3g6ugCWys7GBuawdLSAWY2jIAEzdrGAdb+aTDLnIVu7XtQaRbOJIt6&#10;sttUZI1PjD4R3e+ivf30OP0jagWqv1BidIC4iGnS9AV8G84gsWojMvPKkcfGmBdP90kIRWVGLKpS&#10;I9GYGYMWwtRXlorO4gRUpwWiMsUfVVR5ki8as8PRU5YkbUtivJEf5oa8UBe6ixtygp24dUdJtDdy&#10;CFtuoBMKGRfrCVVDSiiK+bPCUFfUJgWhmvDlMiqWRPK94xn1/F2574O+4hSMl6ajPycGc82F6M6J&#10;QAl/J9ffBRleTkgLJFTB3ggnhCHO1oSL8dHbESl0t9yEMBSmEKbYEMQHeyHCzw0BHg4I92NUjQxD&#10;VGAgPJ2cYGFkBGvWWG5OrlKnhra2AXQNLOhaNqy5zGHr6AW7qDqYFR9lTXUb6uK7pyOJhicbQPw9&#10;66xvoNn6kN/v8zsx/tG0AtVfKDU2Ap3GB7Crewv+JZsQm1GJzJQU5CXHshFGM+aFo4YgtWTHoTWL&#10;7pQchMJId1QQpJbsUELgw4bvifpUfzqHN5oygtCeG074wlCd4IeicFcUhDmjINQZ2QF2yAt2RAFV&#10;FMTaKMQZFRHuqIv3Q32CP/ID7JHhaYFsP1tk+zogL8AV5RH+6M5NRCPB68yOxEx1JiZKE7G1KQfr&#10;K5LQkOCDmlgfvpcnXc0FCYQoys0K0e42iPKwQayPA1JC3JHIGq+ULliQFILYAGeE8Ocxge6UB0I8&#10;+djHG1FBAYhmxPX38oInXSvA2xfeHl6wdxDX2ywZC61gb8tI6B4Jm/hBmJWcgTbB0mD7UhXjAVlH&#10;CbDE9yo5FR3recfqH00rUP0FEgNhNZsfwoZA+VTsQkR6DZJjY5AdHYysmEhkxdOhCFJNZiRq2aib&#10;MiIIUhQasiJQmuRHoLzRlhmE2kRPlEU5oTTSEeXRzpLKouguES4oCmMEDHVEfrAd9+lWIfYoDuHr&#10;CFY5t2XBDqgKd0Fzgi96swhwFB0ryB7ZPnbI8rJHjo8T6umY03V5mKzOwFhxPGbrMrC1JRubGula&#10;hZFoywhBabgHsghLJqNjEn83zsOKcJkj3MUUsYyiGXTCRDpkOl8X42uH+EBnpEX6IjHUE9EBHvB1&#10;doK3kwO8HB3g7+GBQALl4+4JNwcHAuYIN09fWNk508XMYW/jDAv3DFglbYSuGHXfRLDaxV3Lsgvl&#10;Igr+8fLEP75WoHqOZLexi5v2ZN29UlHN58WNexYtHyOqYTeiCnqQlJCM/LhA1kD+KKVT1eVls1ZK&#10;RAMdorMgAUOseYarMtFflYa24jg0p/miKdmTTuOKsnA7lITZoDLaETVxLqiMcuFzToxnDpKKCFUp&#10;ASsjWJXhzqiLdkc1oauOcJX2G+O80J4SgKH8GDQn+qOWtVh1BF0w3JfguaOTjrmjvQTzbYWYa8rE&#10;9vZcbG3NxobqJIIVg8Zk1miiQyTaF1l0pXR/R6RR6YSsKC5AOjHUZEWiMj0cg/UFaC1JQ1KwmwRX&#10;UhjhCg9FsKc7/N1dEOztBT93dzjb2cPd0R6utpYws7SDlaMHrC2sYG1qAXuXcLhEN0O34Aw0aj5j&#10;XfoNFJ6MYhdQyUvf84vRvv5pofrz+g4adCMhcUvDahFR2r+DUcvncGi8htj67cjLykRKYiJyUxNQ&#10;mZ2E5vxk9JSmorc4CR150Whn7dLDhjtAkIZL49CTF462ND/KEy0p7pSHpIZ4N8odtTFuhCAQrQne&#10;qI1wRg3hqiNkjTHuqKeD1URyP8EL9bF8HOeB2mhXNHBbHeWMtmTGvdQwdKWGUtzSIXsIgtgO0CU3&#10;1aTjwEAVdnUWY3tLnqSZmjQM5kWiIzMczfyd4nBPFIV6SHVZVoAL8kO9UMSarE68T0mq1GsoeiWz&#10;wrwQzYgY7maDSF8CFuqHWCo8mO7FOszX2wl2dmawt7eXRoVY2zrC1t4F5pb2MLdygq9/NByydkGv&#10;+gtpGJMCa1Pdpq/o/t/iDTHqooNt7LnH5B9LK1A9R2K4kTi4ivzf1VoewbTxFoKbTiCzbisy8xuQ&#10;l52J8qIC1BXno6koE50lGRiszERfcSL6S+MxzNplsIQ1VUYAGhj1mpM80ZcThNGiMIyVRGBDRQym&#10;quLoMmGMcEFoTfJCA8Gqi2TNRIcqC7JBeZAt4XLkcy4SYBWh9nQiRju+TmybWJcN5IZhgAB3JIcQ&#10;SH80x/lxG4D2pCCM0SnHC+mW+ZGY5OcRYO3rLcd8az7Bypee682JJliMqvy9yhhfVNGhqhgdi8K9&#10;UUiISmO8UcaftRUkoiUvERmstXIivJEUyPrJyRpBboyFoT6IYJ0VGkSwogIQFOQFJydHWFtbw8LS&#10;mkDRsWwZ/6ydYWPrAdvoTphXXoEiXV/EPzHJjZjsRjY92w8rUL2oEnfiKvD/FTfcWbV8iJCWkyho&#10;mEVdSS1qsrNQSZjqSgvQWJKLjrJsdJem0aFi0UWXGigSDhWDwaJoDBdFYrQkmookVAHoyfBGR6oH&#10;2hLd0BTnjIZoOlKkA93IGbV0J6Eq1lCVBKqScFUE2kgqC7BGsZ8lKp48XyUAYzSsJVyt8azTCFR3&#10;SjC6k4PRGuuLhggPaX+AtdxYUSw2lCdgpDAaWxqysLOtAAsdhZitTcd4KR2WUbWRv18T48MIShGu&#10;akba2sQg/k8xaEgLQTNjYFNmNCoSg6XrXcUJIciLC0UygQp0s0VkgDt8CJirozX86WD+ft5wdLCH&#10;paUVzC2sYSxGwFs4wNbOHaZuydBPmYFS3adY28no1/EN1Nru80T2+LnH4h9RK1A9R6KGUmNNZdTy&#10;BbxaryGhaR/yy3tRkplDqNJRW5CJqpwkVGfFoyY9SurSbk4PRVNqIGOdL3pzQwhUBNaXxWCmOgHr&#10;iyPQl+mLrmQ3QuCIphh7NETZo1bUVEEWKA8wR5GXKQo9TZHvYYxcV0PkuBggz90IhXy+xNcCpb6W&#10;qAy0RVWQHWpCHAiOCzoTfdAa543maDpduBu66VATdKcNhYnoiPcnYN6MgoEYLYjCMOPeaEE0NtKh&#10;tjflYq4+ExvKEjGcH43OVMIS44mqSA/WcG50Ln86WARa0oMxXJ6CgZIkNGWEoyoxEJV0wgo6Y35s&#10;AIqTw5HI6OfraIEAN3t4OdvBycYCnm7O8GStZWluAUtCZWJqKd3rZSluhLQPg6m4l6zqHdlIiied&#10;FNrSRDQrvX8vrFRbvpXuDXJoEy51BnFVs0graEV2dglKWE9VpUejMDYQ+aw7qhIC0c6zfWtGCLqy&#10;QzFaHIWpyjhsZLzbRKDGCoIxmOWLkRx/9Ke5ozfVjQ2eDhNDhxJQ+RMoTwLkqo8iD1PuEy53Y2lb&#10;4mUmbct9CJS/eK01aoLsURVAx/KzRmuUO9pjGQPTQzBREIuR7AgMZ4UTqlhMFSdgsjAOg9lh6CHs&#10;4wRqc3UattRkYAeh2tVagI3liRjJi6Ci0E2AmhJ8GC3d0Jjohz5COEh36+LvDxbHY7IuG0NlKWji&#10;36oksMWEKzvSG7kxgYgP8ECAsy18nehWNlawt7aAs70N7BgBLc0tYUqoxL1a5ma2/FkgrAOqYZJ/&#10;FFpNj6VZosSMt5pN4jaRF6N9rUD1PDHva9bfhmvrTUTULyK1dAB5+ZUoLShGSWoi8ng2z2fEqmJs&#10;amWx35UbiV42wqGiKAmmLfXJBCoeE8WhGMryxvqCADZ01jk53hhIc0MXoWqPdUBbtAPaY5zRFefK&#10;rTsaw1g/BTtw6/xUzRGuaAx1QkOII+r5M7FtDneRtjI5oCXSDW0xHuiI9UJfSgD6kgMwmh2OacIw&#10;XZqImbIkSZNFcdhWmylpoSkPOxuzMF0Wh6mSWMIXynjKE0BuFDbVZWFLUw5m6zMwQWcbKYnHEDVQ&#10;koCphmwMMDZW0d0KWW8l+jsjwd8NYW4O8He0g7utNRyszWEr7rcyM4G5iSnBsoGpCcFiDLSx9ISF&#10;SxJMYoagX36NJzDZpQplARXb2HOPxz+Y/omh+un/Ih7LbqITNZVW80M41F5GTOUcioqbUJ6ZgvLE&#10;UJTHs5hP9JfiUGtmGFrYENup3lzWLyUxWF8SjrHCEIzmB2Is359uIRq4J3qTHNARbYO2KCu0Rlqh&#10;LdIWXbFO6I5zQZcAi47TFe+DTsY5AYfYisf9KYHYwIa+nvAOJwdigH+7P8EPvXF8baQ72ugs7Yxu&#10;PXSXgVSCS7eapGttyI/BbFmyBNCOhhzsay+mSrCntRC7Wwqwp6UQ+1lbHeguwtbaVGwgWMN0rWG6&#10;1kRJIiZK47G1mTVYewGm6HD9dLqOzFB08+TRSzgbs8JQxTquNDEEaaytwtwdEeBoDz/K0doMlqaG&#10;sDY3hZmREQz1jQiUBYyNKDGPhp0PjPwLoZ+zAPXGL6QpB4SU21eg+geWbGS02Ndofcgs/zW/iOVZ&#10;gb6HbvM92NVcRFTFHPIK6lCUmozylBjUpERK9VN9Zog0OqKO9VNjig+6cwLRneWPrgxP9KU7YTzf&#10;mw4RhM1loZguIFxpHhhMdMFIiivG0t0xlumFwVQvyaUaIxgDw+lajHK98b4YIhijGaESSFMEYxNj&#10;3PaKNMyXpWI2Px4bMiKocMzkxmAqK5LvTYAZ+QRME3nRmKtMw67GPEnztVkEKg/7O8txpL8Wxwbr&#10;cVxoqAFH++twqLcSS/2V2N1WiC21GdjKOmuimE7L/TFGPwHWfAvfhxLONc642JUVgia6oRgeVSbG&#10;KDIG50YHIcbPDf5OjIDODnCys4K5sQFdypCRzxRGBMvAwBDGpmbQMbOHiYU9LO38YRnVAZ3ic9L8&#10;HbJZecW1QdHenq8/PY6/TP3zQkWAxP8nunTFgE4BlJD4f80bP4Bv5X6kMfYVZ+WiNDUWVZkJqEuP&#10;RUtWNFpzw9CUGYTGVD82MC80J7uz0LdHT7oH41Qg5uujsaM+BhvpUutF/Ev3xoZ0H249KE9MZPkR&#10;LH+6kYhtbqx5/DBOp9tYGE8Q6S5V6dhZn4NdDbnYzZi2pzEfewnHjupMbClJwtbyVGl/WTvpRBJA&#10;9dnY11qEAx2lONJbhaN91ThKiE6NNuP0eCvOT3biwlSXtD070Y5jw4RrmHANVGOxu0zSjuY81lpJ&#10;2N1eiP6sUGwjTAsdRdhM4DYxDm6kq/XQzRpTQ1EW7YPcUE8kB7ghJcQHQa728LK3hqujrXTvlamR&#10;AUyMDGEmbsc3NiZUJtC3cORjO1haeMDcvwramUtQrhYXg7+SjsOzEP1Uzz+Wvzz908Y/4Uji/xMu&#10;JXr7lu9O1Wl+AOeaU4gpn0BuYR3KMpNRlxtHxaAtLw4ddJBmAtWUFoCWND80JLqjJsoO7SnuGC8K&#10;wWx5CHbURWN7dRR21MRiM+OggGiKbjYlYEr2wABh6kvgNkXAFInZihTsai7AwZ5KukcVDnZXSPsH&#10;usqxr7OUTlPK58ol7e8qY2QrlyT2xc8OdJZhqacCh/uq6EJ1ODFcj9NjTTi/oQ3npjpxcaYH5zd2&#10;SdvLm3pxiRKPz/DnpydacGp9M06ON+HwYA2ODNVKTrXAiLiN9dP64ljp2tZ0dSrGS+IwUyeiYAya&#10;CFV1fCBKIllXeTshzMUWkZ7Okls52ljAxoI1FSEyNtBn9DOBiYDK2ARGxlaMhFawMHODoUsudBK2&#10;Qq3sPag2ia510cb+FKZlPe84/hL1TwuVGCm9fGYU0U84l3bzfVjWvYvQ8m3IZR1VkZ+LBsLUmB+F&#10;OkasdrpJW0YQ2hj/GpO9URPtjHrWRa2Mdr10oMniYLpMBCNYOLZWEJaSMGzMD2GUC8KGnCBCFYAN&#10;aayzMoOxkWd74Up7W4sZzerYuNtxno3+3MZunBhvwZGRRpxY34ozhOLCph5cmevD5S19uDjbjQvU&#10;uekOnJ5sxekNwoHa6ED8/cl2XJzqwOXpLlwVv0O9NTeI69uGJYn9y7N9uLK5H5e4Pb+xk9C1S2AJ&#10;qARcS/1V2NdVipmKZCzQtUQcnKlKxea6DPQy+o0URWNDZQp6cnhyIViVjH/ZwZ6I9XSEv60ZfO0s&#10;4WpnDTs6la2FGQFi7GP0M9DThxG35sYWMDe0oIM5Qs8yEoZh/dArvAD12vs8HqKd/RikZ/W84/hL&#10;1D8xVLL/T7iUuINXAGZRf4ux7xCyyoZQVViM5oI0tOdHE6hQNBGC1swAdFNNYqR5tBOqwu1QG2GH&#10;nhQPCahNrKHmysKxpTSctVAoZooIVWEYposY7ajZoijMlcRiV10mDtONRCy7PCsa/Tiu7VyPqzvH&#10;cHWH0CjeWhjHjb2TeGffFG7um8R7+zZIemfX2FPdWBjF2zuGcW3rgKS3CJ3YvrNjBDd3juKd+RG8&#10;PT+KG3zfmwvr8Q51nY/f2jok6cpmQjrDKEgol6ESTnWQdZbo0BCxcifBmixNwGx1GtbTqXp5QunP&#10;DkN/TiRak4NRHRuA/BAvpAd4IMTBEj5WpnCxtoSjlQWsxCxPhoYwNTSCkb4BjAiWiR4h02edpW8N&#10;PSN3mHgVwSR9AVoV70OZbiVOdqLNSaNangFK6HnH8Zeof3qoxBcgVtEQUy+7155BSvEGlOTVMO7l&#10;orsoHR35sagTow4Y+zoIVHuSO8pC7VDgb4bSQDO0xjkzwvkTnGDMlUdge1kktpVFYbZYgBWBaWqm&#10;JJqxMA4769JxqLsEJxnPhEvcWJjABwe24JMjO/DR0Xm8d3gL3j8yhw+PbcMHR7dK+7f43IdLs/h0&#10;aRM+OjCND/dPcbsRH1IfcP+DxUm8v2cC7+1ej1uSxnFrF8Xtu9y+s2s9boqfE873Fzfi3T0b+HcJ&#10;LHV92xCuEsQL050/ioHHRliHMT6Kzo7FjhJsqUnHhhLWe9wO5UWgOY51ZKwXHToQVVHeKAzxRBah&#10;SvR2gS+hcrYwhyNlb24GK0Y+C0mmMDEwgDGhMiRUevrmMNC3gJGlH0wjumBQeB5Kdfd5bP68Wz3v&#10;OP4S9U8MlWwregEFVAYtt+FXeQAF2Y2oyixAQ14BugvTUZcegfLUMDSznhrIC0VzjAPyfEyQ5a6L&#10;imBLdLGmGs3ylYDaVReHHWUEqCAU0/l0qsIITNGhttUkY39HAU6M1NJNeugco7i5ewM+ODSHT07s&#10;xhdn9uPOxQO4d+Ug7lw6gM/P7cWnZ3fjo5M78eHJHfj8xA7cProFnx7ahM8Oz+Izbj9dmsHHB6dl&#10;egLbB4syyN7bO4F3BVx7CBld7tbeqad6dw/dj451YyfdcRtdks4mwLo40yVBJYA6MdaIM+N0rZ4q&#10;7G0pxG7We5OESkTBcdZYvRkhqI9wRXWYG+pj/FAU6ol0XxckuDvQrazhbEmgzExgy1rKWgBlaAwz&#10;AyNCRaAIlY6+CbT0jGGoq8NoaA4tp0yoJy1Avua21CBlLrXc9p6Iz/30GP5S9U8LlVhkTUxCIqDS&#10;aX4Il7pLiC1cj+KsCtZReWgrzEFDRiwqxXwQmZHSyPPWNHFbhRXSnHRR4GmApjArDKe4YktREHbV&#10;xmBHZSTmCNGW4khGwFjMVcRjnoX9Um8Jzkw249LWQbzDSPfBIbrT8R347NRuwnQI968cw6Prp/D4&#10;nTN4cO0Evry4hC/PE66z+/DZmb348jRfd3w7Pj86R23B5wTrc4L1BcH6nPrk4EZ8LByMQH3IiPjB&#10;vgm8v3c9PiRc73P/g0U+R4l94WA3djIybh9kNGStxe3VuX6pZju3sQPHxxpwfLwRJ0cb6Kh1dNZy&#10;7GnJxxzrqgnWllOEql8MyYrldxHkjKpIb1RE+iPb3w3JHg6IdLRmXWUNN+FUpsawMTaGhZHosDCC&#10;oYExdPQMKGPo6ppAX1sXegamUDENgJ5fM/QKLkOn8THU2ebETYxiOSFxC46SSBNPGuo/gv5poZL1&#10;+v0AsWCaSeNn8CnZg+SsFpTllaO5MI+1VCqqksOlgaTd+TFoSvFFeaQdEh01CJUOKvxN0Rlti5lc&#10;H+ysCMOuqkhsLw0jYJGYr0zA9qok7G3NwfHhapyfbpMa8oeHNhOQXbhzbh/uXTxImAjU1aN48NZx&#10;PLpxFo/eOYeHb5/mc8dx//IR3OVrvjy7KEF1l651+8Q8vjy2FV8c3owvCNWXBEro04NThGqSUG0g&#10;VOu5nZBJAmqCLiagEoDRufawHlsgTPMDrMeGuGVtJXWC9OL8pk6cmGjG8fWsrwjX6dF6HO4tp1Pl&#10;8uSQwbowhmBFYDgznDE4hDWlJ0pDPVAa7oPcAHekeTkj1tkW/raW8LAwhZOZMWwJlbmRMYwpMzNL&#10;6NO59HSNCZQxDAiXmNdd2ZC1lUsedBMXoVt3V1qoTrHlB+kYya4hyu67et5x/CXqnxYq8f8otQCq&#10;TX+AWc1N+BRsRmp2LSoLi9BSlInatCjUpIajLScGzRnBqIx2RZKzJuJt1ZDhrIvqIHOMZnhiJ2Ha&#10;XR2NBQFVOZ2KDrW9MhEH2/NxZn09XaBbcom7p+Zx79wePLi4iPsX9uPhlcN4fP04vn77FL65eRZf&#10;3zzH7Xl8/c5ZPL52Eo8I2v3Lh3Dn/CLunNmNe6cXcIdR8PbxbfiSjvUlwbp96AlUB56FSgC14akE&#10;UEICqPf2ss7azei5a0QC66bo8FgYlcB6a9sALm3uwZmpNpwgVKfpVqdG6iSo9rbmY2dDFjZXJElQ&#10;jdK1O1NC0BDji+IAZxQGuqMgmBHQxxmJbo4ItLeCu4UxnM1NYEe3Ep0VhvoGdCoj6BsZSXO3a2sa&#10;Ei5DQmUMOR176NulwCD9AORLPoSagIgnO1kPrTj5fSfNS/+84/hL1D8lVGIokrTsZjOg2fAAdpXn&#10;EJQ1gPT0fNQU56A2Kw4VUuyLIlBhqIzxQLqHEeLt1JBkr44sZ230pXhgvioau2ujsYtQbWNNtbmU&#10;0a8sjnVINmuSOtYrffiIDf7O6Xk8uLAHDy/tx6PLB/HoyhK+unYMX719At8w8v3h1nmZ3j3H507j&#10;4dVjeECg7l86iHsE8N6ZPYTyj051W4gx8PYTt/rkGag+YOwTEtFPbAVMy2AJqARQAizhWKLuEmAJ&#10;qEQclCLgTCdObmjBadZVJwarcaSvAge7SiSottWkYWNxjARVbzrrzDg/VIQSKH9nlIbRrfzdkezu&#10;KM0/6G1lCg9LMziwthK9gGZ0Kj1dXUY/fejTnfT1zKCjawANfUOoGNpDRd8P2glz0Kz7DHINX0uX&#10;OESKEPFPLM/zjzQhzD+tU0krFzb/AMP6z+FavB9hSTXITUlDZW4ySkSvVoIfapICUBnrjVxfK8TZ&#10;aSDRnrJWQYWfCaaLQrG3Ph576+IIVDim8gIwVRgi1VAnRmvw1tZefMjG/jmd5d753Xh4eRGPrxzE&#10;N9cO49vrx/CNBNQpfEuX+oYwfUun+pYu9dV1utTVI3hw6QAdbR/un99LqBj/CNUd0WHB97stnOoI&#10;oySB+vyAqKf+6FLLUL1PYMRjAdWzEVAAJeCSRcE/QiWcSoqAhEq4lXCqk8O1ElSHesqkCLi1OhUz&#10;pfGYKIjBcE402hMCUB3mTrdyQVGQBwrpVime9ohytUeQg3ArEziYGMLSUJ8R0BDG3Orq6kFXh/GP&#10;UGno6EJNjzKwgKquE1Z7NECnUgyyfSzdEiKuH4r2p9xOt/oHmoP9nxYqsUiZGv8/s7p34Z61EfEJ&#10;BShJikNhUjiKWIRXJfigNNoNhSH2SHLSRYKdFuKsVZHJemog1Qvz1TESULtrojGdH4iJHH+eyZNw&#10;dKgaN+YH8cnSNG5LkU8Axbj3Ft3p6hK+vXZEguprQvXtzdOSU4lOChH3HrG+Evrq6mHJ1R4Qqgfn&#10;9+D+GdZhrKm+PL4dXxCoL45skWqqLw5uxGf7RQeFDKhnobq1axTvExoBzzJYQsKhBFRie5OvubFz&#10;RHKpq1v7n0J1dmM7o2uzFP+O9ldKUB3oLMaO+kzMlolbSmKxoTAeAxnhaIjyQlmQC93KBflUpo8T&#10;IulUwQ6W8LIygSvBsjU2hJmBrjQW0IhRUFvLCFpaJtBk/FPXF2AZQ1PHBm9Yp0AtYyd0m+9ILiUk&#10;2t0KVP8gkm8XFxgfwrjqElyT+pEcmY6iyFBkhgciJ8ITxZGOyA6wQoaXiQRVkp02oi2UURFkhU3F&#10;4VhsTsKe2hjWUMGYKQzCXGUsjg6U49q2PnzKWufumR2MeouE5AAeXj+Eh9cO4eu3DhEoARXBYfwT&#10;TvUVa6qH107gwZWjrLOO8PWsta4ewiMJqr14SCjvn97F6LcDnx/dyvfejM8OzeKzg9MSUJ/se+JQ&#10;ApwnQAm9uzCCW09cadmZPliUdVTIgBqROiqubR+SgBIS8U/UVRc2ifGBrTgzVv8Uqv0dRRJUmysS&#10;CVUM1udFYygrAl2srWoivFAa7IE8P2dk+bkg1t0BYU7W8Lczh7ulqdQLaG6gJxtka2oKA31zaGqa&#10;QFt0VOhrEyo9aGqbY7VpMNTjhmFQ+x7UWkR7k0GltALVL0ni8z5f63q+g3rL57ArPAzfuBbERyUg&#10;PdwPaWwc2cEuyA2yRbq3GVJcDZHkoIMkG3Wk2mmiM8EdO2vjsK8xCTvLI7FFjJwoDsO+zlw2yk58&#10;dHAKjy/swleX9+Ixofr62hIeE6rHBOorAdb1w9QR7hMsupWA6pHomCBkj98iVG8JqJbw8OIiHtKp&#10;HgqnOr0gxb7PCNQnB2fwmdTjtxGfMPZ9/EzsE860vBVQSWBx/z0+J65dSV3qUuQbxTv82XIttQyU&#10;cCoxDEoMgTq3gVCNNuJYf7XUrb7YXsxom4W5qjRMlyRifUEshrIj0Z0eigY6e3WkN4oCXZEb4IxU&#10;MQOum8ytPFlbOZoZw4puZWFiADMxBtDIAjradCdtA2ixztLQ0YeGphEU9Z2h6FUBXUZANam9ye4K&#10;VuQJUOj5x/iXpxccKv4vz9UPeLP3e+i0fAjv7K0IiSxGRGQEYulQ6f4OyPZzQLqvDZLdTJHibIh4&#10;KzXEmyugwscMU/mh2FUvbseIwrbiSGzKD8PO+lSe4dvw/tIEbp/ZTpj20JUW8dWV/fiGse8PBOkP&#10;hOUrARf3v3r7COOfiICi9+8kHhOoR6y1HhE6SVcPyuIfwbp7dg/uMfrdOUJ3YqQUMIntJ4T3I9EB&#10;sfhMHSXinoBo95gE1M2dw1JnxLtipMUeGVjisejxE7HvWagEUMsuJY0pHGvGyaEmHOmtwcHOShzo&#10;qOD/mY/t1dmYLRdDlhIwkh8jzT3YnhqC2hjG5RBXFPGElCOmMfOyQ4SzFXxtTOFkYQRbc7HInRFM&#10;pbWwzGFkYMoYaCD1BGoRMDUNPQJmAyW7TKjnn4Ga1Nv3vdRRIS3EvdL790vRMkQ/Ef+XVZ2AfuOH&#10;cE0dgX9wHCJCfRAr5hlnTZDuZYN4V2PEOuixltJBjLkKEswVURdsy+gXiW2VUdhaFonZgjBsLRex&#10;r4xRa5iRb44Os4vRbTeB2idB9TUB+ZagfCMciK71I7eiMwnHesTo94iR7yFf+0DExcuU6Ho/txd3&#10;Ti3gy2Pb8CWh+pyxUvT0SS7F7XJv3zJMy0CJekoA9Q7jneiIkIElG2EhHgugpDGDBEp0UDwb+4RL&#10;nZJ6/5pxeriZTlWHwz3VhKocu5sKsaMul26ViemKVKwvSsBQbjT6s6PQkhiIijB3lIS4IT/IFWk+&#10;DoijWwU6WMDDxhzO1uawomOZCagMzSSo9HWNpWmitXUMGQe51bbEOvNYKCXtkqaIk8YBsg0qcrvS&#10;pf6L0TMg/USiy9a45gacYmvgF+CJiCBHxIno4maPNHdrRDnqI9ZeDzFWGhJUaXYa6E7wwmxxFObK&#10;o7ClNJK1VDj2NGXiyqY2fHF0mnFtB+5f2ClB9Zjx79ElIeFYB/hYwMIai6A95uOvCJDouBCdEo8u&#10;H8KDywSKz4tODelaFh1K6O6pXfiStZQAahmqZ7vQBUgCIgHTT11KdJgIV3oWrGddSgD1rEuJ6Cc6&#10;KpadSkB1fIB1VV8t3aoCe1uKsauxAFsJ1ebqDGyqysBofiwGc2LQJ6a6TghCJeuromA31lZOSPay&#10;R4SrLXzEyHVC5WBpJo0DNDM0gQklRlhoaeoxChpCS0sf6urGUDEPg1zwMDSrPoA6j5NsNIXsjuzn&#10;H+Nfnv6poFJply3josj/RayWblFyAs5hqQj2s0Okvz3C3eyQ4GhNmIwQ/QSqKEs1RJkqodDDCINp&#10;AZguiCBYEdhIl9pSGc+CvgkfHViPuyfncJ/R7/75nXhwYYHaRbfZI0H1eLkn7xIf08EeXqb4vEwC&#10;ov0yd3riUA/oUA+p+6d3s5baQZcSoyg2PXUosRVQCZdadiUhsS+AEg71VD+BSuwvu9WzXenLUC3H&#10;v1OE6tRw01OnElAtu9X2mmxsrcnCluosaW7B0fx4DFPdaZGoj/ZFWYg78gNcpIUS4jwcpO51D0Ll&#10;amUOWzNzQiVzLGN9I2lhcG0CJdYZFr2CqkaeUPSsgWbBOWiyvYmTnzhe/0jzAf6TQvUDDBruwCpt&#10;Gt6BoYghUMGudgh0EmPXTBFmrYkwG22EW2ogzERRqqmqgmwkp9qQHYLJnCBsyAvF/q5C3Nw9hM+O&#10;biJU2wjBdtw7t4N10DxF1zq/i8AQIAIlG00hoqEAbS8hoxOd3yP97PElAZMATxb5xHWpB+La1Imd&#10;hGkbNSe5lABJaDn6CVcSML29fUDmSs/C9EQCHiEB1zJgYivi37NQCaCedSpxW8oyVKKuOtRdhaWu&#10;SuxrLWFtlYd5xsCthGuqJAXjBTKwBrJi0Z4YgjoBlpjxNsCVbiUWobODr60F3MTQJUtLaaUQM3FL&#10;CKESA2y1tXShK0FlADUdG6g7Z0E38wBPfMsXgcWUcc87vr9MveBQiX9uGaofJKhEPSUG0RpV3YB5&#10;ZAOC/DwR524LfxsX+Dl5wt9BF8E2KgRLGyHmqhJUKfbaKPe3RFu0K8boVhOZgdhUGsOzehs+PrIR&#10;X9KlJKhObX8ClAyqu2cXJHCES90/R6diNHx4aUFyMAk4McqC0D1m5HtEsB4JxzrP14nox9h39/hO&#10;3D6yHV8c2iK507MXeJdj39OYR4DeFUOP+PhHYAnnEjA9cSkJMtHzx58td1Is11NCZ6fbcXJDM06O&#10;NklQnRhseOpWy44l3Gq+NkdWWxGqicIkjOayvsqJRw/dqj0pWAKrKNiDNaoLot0cEOxkC28bK2kK&#10;MztzMwIloBL3VhlBR1MHOhJY+tDQMIWqeQQ04+eg2vgY6zpEt7oYB7jSpf4LkPislFhPip9dlc8p&#10;dfzAM98PzOo/wCx7N6z9M+Dr7oxAaxP42YiJSzzha6/Dx6oItdRGkIkyoVJCmqMeCjyM0RrljJEU&#10;X0xkBGAXa6l3dw0RqC24R4AenGUtdW4X4aFDSdrJ5xkF+dzDC6ytxDUnAdVFQiXiIaF6dFE8J5yM&#10;ziVgokTsuycG3TL23T4qgNqKz5Y206GmngA1QaDWP6md6D50nLcJhwDrBp1HPJZJti8c6YZ4LNzq&#10;iZ5Gv62yEeqXZgVUjH4zhGqqAyfXt0hQnRRQDTXiGOuqI6yrDtOxlrorsVe4VUM+tlVnY3N5OqZL&#10;UyWwRnLpVpnR6EkOQ0tcEMrDfJAX5IUkb1eEi/krbBgBbVhf2drAQrq3Sg8mBkbQJVBaWjrQYxTU&#10;0tCHsoEbVIL6oFb9peRU0vGToHpyTJ+r57WBv49eWKjEZxdTCYuBmerN30O79T5W936HN7sBw6rb&#10;8Aorh49vCFxcPeFibwUfBzME2Boh0NIIQeb6CLHQhb+BMsJNVCWoxKSWTeEOGEr2keLfqYEK3F6a&#10;wsNTWwkCoWItJWB6cG47Hp0XkG1jjNvKOmurtP/owg48FvHvPIEibPfPELgzdCsR9c4y6nH/7lmZ&#10;7pymQ4nRE6ylPhO3iRzYRJeaIlDihkTROSG7KfHdBRH/hEYJlKilntzxu0NI9vjGvHAyajvB4lbo&#10;7W2DuDYn7hQewJXZflyeYfybJlgbu3F2sgOn1os7gVtwnGAdG2nEkSFCRR0aqMX+HkLF2mpHUxHm&#10;6FabhVuVp2GyJFkaujSaE4uB1Ch0JIShJtIfxaE+yPB3R7Qnaytna3jyuxarglibiNvs9WBoyLrK&#10;wBiaWnrQpktpaehBhQ6m5JoJ7dzz0GqW3e+mJF2n+mPq+KPE4xWo/iZahkrcKq9GqLQI1Zqe76T5&#10;u/ULr8PZLxuurj5wdHSFm4M1vOxM4WOpjwBLQwRb6MPfWB0+eoqIMFNDKiNhoacJGsPs0Z/khW0V&#10;8bixuRP3j84+Fyqhe2e3SlBJYBGqhwTtoejE4Pa+qLcEVARIACXi3j0BloDqzII0cPaLo9vw+WER&#10;+2bpUtN0KdExIeoo4VKig4JxTgLoj/DIIPvjc8vPv7196EcSNyeK2+6vbiFQs+IGRQI13S1NEiOg&#10;Oj0hg+rEmLhpsRFHpVmXGp5CtdhVgT3tZdhOt5olVJsqMySwRBf7WF48hjJi0ZMSgca4YFREiSVR&#10;vZEgFvp2ZQTkd+1mawVHMduSvj4M9A2gp8sIqGsIHW1CpakLVT19KDgkQi3tELQa2eYkqETbW4bq&#10;p1qB6m8iGVRfSaueiwlFNFoeYF0X/9n2r2GStQQX7wS4OHnA0c4JrnZWLKIN4W1pgABrQwSY6cBL&#10;Xxl+dKoIUzXWVDrSXOft0S4YTvPDrsZ0fLR7BI9YSz06Q2CWoRIORaDunp57CtTy/sPz8/yZAGqe&#10;QPF1hEcMQXp4jnUVI9+D83sJpewWj2WX+lzUUgcI1aIMKuFQ0q3ylADop9AIoP4cVMvzWFwXd/s+&#10;0RUxAcymXgko2exKYhIYMcNSG92q9UduJaA6PFiHg33VElTCrRZairG1Lhebq7MwU5GOjeWpWJ+f&#10;gNFsMS4wBu3J4aiLC0EBY2BagDtivZzg62hDt7KBOyOgpRFdSlefsY9g6RlDS9sQ2tp6UNfRh6JV&#10;OFRit0C77i6P5Q+E6qcgPasVqP4mkn3+r7GWha4YNybm9xNLt6g1fAnjqEG4eQTDxcEZ9la2cLOx&#10;lu7/8bEygq8lgTJQhYeOInz1lSSnirNUR6mvBbriPTCc7s/GVUYHmcA91lMPz26XHOiRVCeJOmob&#10;7pzaIkkAtQzVfb7unuhyJ1Qi/j0QnRgES0AkRqDf5Va6Z4ou9fnhOXzKOuqT/TP4eN80Ptorot9P&#10;Y9+P4XkWKCnuPSMBkDQxDOunZ3V5VjZd2fIUZs+DSrjVMlhPoWJdJZxqF2sr4VYCrC01rK8Il4iB&#10;YwRrKCsGXWmRaEoKRxljYE6QJ5IIVaCzPTzoVB52trAzM4MhodLR1KNjmUBd1FbaOlIvoLKJH1TC&#10;BqFX8x7UCZQ0NfRzgRJagepvInFdQ6XtG8Y9QKFT3EH6GIqsr7SqbsE8qBiuTgIoK9iasni2YPFs&#10;agRPcwN4mmnCWUsO7toKUk0V+ST+1YU5ojPWDSNZgTg5WYfPjm4kDFsIh8ypHrNWEnAJgARQX56Y&#10;xe2Tm58CJoNM1FmMh0+h2iWD6qSooealW+aFQ0lAsY76dHEGn+zdiI/2/HFyF6GfArUM1fOAWoZq&#10;GSRZ7OsjUD0SUM9CtRz/BFx/Hqoq7O+ukpxKQDXfWPAjsGT1VZLUxd5HsNrTolEXH0qwApAT4IEI&#10;D1dGbdZWhMqJ37sZ6yltNW3CJe4C1oOGliZ01PShZugOZd9qaJedgXrL19INpc8HSmgFqr+JZJ//&#10;G6zp+h5ynY8ZAb+SbkrULroEG+94uNlZwMbUGPY8W7qYWcDJyABuJrpwMVSGo+ZaeBAqX31FhBop&#10;IcfdBPWEqjXCEZsq4nBpvhNfnJjBHUIjnEjEukfndkpwPQvVlydkUN1nfSXinwBKAuu0iIAE8LSQ&#10;cCrqBMFiHSVdkyJUn+0nVHSpj3cTqt2TeE/q8fvTWup/BdVy9BMgLUsGVJfkVKKmWq6nBEzLbiWA&#10;+o+hqsBuupWIgDtEFzvh2lafxxorA1NlydJF4YHsWHQzBrYkR6ImNgQloX6I9HSDD6HyYPxzt7GD&#10;jYkF9OhU+poG0DLUl0GlpANNXUfIu2VCJXcvNJvFItsrUP3dJXOqb7G66w+Q63oMZZ7txMoSOrmn&#10;YOcWAGcrA1gY6MLexATOdCsXYyNCpQNnAyU4aa2Dq6YcvHTkEW+jiwJvC9QE26M7zgN72nJwc3EY&#10;nx8nVJL7zEmR7uHZHZL+CNUTl3oSAe+eZo0lLg5Td4VOzUsdEuLGQ9lt8rLY99nBWXzOOurTfTKX&#10;+njXJD7YJTooZPXUci31Uz0FjSAtS4JKRL+5J+60iTDNEKZN3bhCoKSeP9FRIaCiQwmdfQLVqfE/&#10;41S91TjQwwjYWYl9dKs9baXYRbB2NhVhvqGAbsX6qkpMaZaM4bwE9LO+ak+LQVNiOCojAxHv640Q&#10;V2d4WFvDmU7lYGEDEz0T6KjqQIPHQ1NXG7rK3Fe3wFrbKMglb4JG44NnoBINVuhZqIT+XNv827fZ&#10;FxYqaV4D/nMi9qm3fgM5xgeVlj/AOGMLHOxdYWtiAEs6lZhDwdHECK4m+nDU04CDjirs6VIOmmvg&#10;raeINGdjlPhZoyrEDr1pvizYK/HevlHJpe4TlAdntj0RYx23d08L0J7UUwRMONNdcVGYEN1n7SR0&#10;lzDdFTBRYnv72HYZUNJF3ll8LHWhT7OOmiJMG3CLep8RUOzf3CnAEnWVTNIkmXzuxo4xaeLMt7eP&#10;4PozuiZmphUTZ24ZkGalFXHvypZ+6fHlzeK5fsY/MVttD12KUE11ESqCNd6GM6OEa4RgDYnrVU04&#10;2l+PQz01ONhdjX2iB7CTEbC9FAttJdJ2R0sRttTmYJOorcrSMVqUjIG8RHRlxqFFLO4QE4jMAC9E&#10;ujjCz96Bx4BpwdIGpsam0FBTg5q6ujTbkqYGY6CaAdSNfaAR3AntqnelukrWDkV75DFu+VZa8ki2&#10;lOxPAfup/rR9/DX1QkMlXeht+YaSrfKh2vQQ2tGDsLXiATU2kNZPsjdjBCRgdvqasNVSgYO2kALs&#10;NFYjyEwDGa6mKPWzQU2YAyZKonF+ugUf7BsjEJtx7xSjnwCKcAnAxDWpp0Dx8TJMMtHFnnRGLEu6&#10;RZ4Sd/R+foSxb7mD4glYHwqw9m1k9BPd6aKzYkqC60dQ7ZTN4SegegrWM1qG6urc4BOQ+p/Zl0El&#10;dGGmF2cIlJhm+jThOrOeUXBMBtXJ4eanUB3urcVBgrUo5gQkWLsJloBLaKGtGFtFN3ttLqYqMjFW&#10;korBArEEagLaWFvVsrbKDfJBFKHyJ1T2jN1WpmJedXPoMPapqKhAQ1MHWlp60FQ3gKquM5Q9qqBe&#10;cBYabIvKfwKV6OEVUIl2+VOQntWfto+/pl5gqPjPibt7W/nFi1EVhEq79hOo+dXDzMgMVkb6sDYz&#10;laByIFS2euqw0VKmS6nAVn0dHLTWItJWHzkelijwMpecalN1Ii5uasNHByYY12ZxV4ymIFjP6ilQ&#10;ElQymKTePSEB0mnROSG6zndLd/NKd/Qe20aotv7xYi+hEvpo/4wE1Z8DSgbVuASPAGrZsZ6VgGoZ&#10;rGW4lp1LQPXUrTaJef+6cWaStZXQBsJFsE6OteLEaAuOjzTjyGADDokR69SBvj+CJcHVUSY51XbW&#10;V3P1+YyAOZigW40UpaI/LxldWfFoolsVhfkjxpVQ2dnCxcoG5kYmsDA1gZGBHlQJlYqqujRyXZ1x&#10;UE3bBvJ2rKtSdkC7+S6Pqxhd8TyofgrRT/Wn7eOvqRcWKpnE/8DPLEZV0K2MKq5D27MIxjo6T6Gy&#10;MzWCraEurAiTlboCrIXU1sDLWA3RdgaMfybIdDZEbbgj5psz2Si78MnS5FOofgqWFPeeRr4n9RLB&#10;EUOP7p7ZjTtiZiTq3pm9uH1yl6QvTtCtjs3jS9FR8QSsZccSYH34BKxbuyakePcOYVmOgT+Falni&#10;sXj+2Rj4LFwCqitbhGMNPoXq/DQj4DNQnSJUJwjV8VFxEVjMsy4uANdjaaAOB/prsJ/11b7uSgku&#10;sRVgLbDG2tYoFurOw6Rwq9J0ulUqenIS0Zoeg6rYMCS4O8PHygJOFnQqYxOYGhjwRKcPLQ11upUa&#10;6ynWVCqaUNcwwTqTUCiH9kK37n2oSOMARXuUASUkPX4uSM/qeW3jr6cXHKpv+A9CGqqk3fgYFsUn&#10;oeuUDFNtbdiylhJLvVjxDGmpqwlLRj8rdUVYqclL8c+H0S/O0RiJtnrIcjFCY7Qb64Y8NswefHpo&#10;Sop/y1qGS9z+IYNKBpQU7wiV6N2TLvBe2I8H5/+ou2f3UvtwR2xPMhKKrvUn9ZWASkRAoWWnEjWV&#10;AEqAdYPACKBETbUMlNhfrrGWgVrePhsDl7XsVMtACaeSairGv5MTbTixXohQjbfg2BihEp0VBOvw&#10;4BOw6FYCLAHVsmvtai/jyacYm+vyMVWVjfXlmRguSkdvbhLaWVvVJoQj1ccNvlbmcBInNXNzWBgb&#10;0rH0oK+jTajUoaykDm01DUZAPcjru0HFqwTa5ZehJI0D5HF9ApRS8zdQFpLa5U9BelY/bRd/Xb3A&#10;UInPLrt1QJ5Q6dbfg0XmAjRNA2GppwtbcReqIc+Qutqw0NEgVMoSVNaEyllfBcGMfpE2eoiz1kae&#10;hynaErzYgIrx9o5+RrXpp071LFx3ThAsOpToKpddgxLDkPbgK8L0iBA9unRIuiHx0WVxY+JhQnYQ&#10;988fIFSL/L1duC9umz8+/ycxcNmpRPyTnOl/Ayrx3I9d6o/x71moRC21DJRwKAHUqQnGPurEBm7F&#10;WEDqOOE6MtqEQwKsYRlcAqyD/bVPneopVE1F2FJfgOnqXExUZElQ9eenopO1VWNyFPJDAxAghiqJ&#10;k5qRIaxMDGHBtGDI4yKcSl5OCZpKytAmYEo61lCyjYZK9hLkeByfdSqlZm5XoPrbSfbZZcOUxPg/&#10;vbo7MI7dAA0Dd9gZ6jN26MNYXxfG2how01KDmZqCFP/sNJXgZqSOYAIVbK6JJHsD5HuaYzg3jA2o&#10;lA12gFFt01OoxPaphGuxjrp3RgyalQ1BEkB9c/EQvpGAOiLNTCu2j8XsSQTrPn92l2CJGus+HW0Z&#10;KgHTslO9v1fW8yfinoDpL4Hq2dj3LFAyqPqfwiQc6mn0ExKONcUIKKAiXMK1jjIGHiZURwjVIeFW&#10;/eK6Fd3qR05V+qSuKsSMiICVORgpzsBgId2KtVVzSjSKw4MQ5eoEZ1NTWOjrUYzfxrow5UlOQ0Mb&#10;iopKUJNfB20lRShrGGGNoTvWJmzDGmmxbVl7FD1/Mqgo4V7PhWlZf9o+/pp6gTsqvmPs+x5qPJOJ&#10;m9y06r6AaWAdo54Bz4ymMNEnVFoaMNFWh5GaEkzVGP00lGCnrQpvHuAgM11EWGgjyVYbpX7mGM8X&#10;UJXg3T1D+OL4NGMdoTpNpzq5WYJJui51ktGPbiPu2H1wRtzGsR9fXTqMb64ex1diEYKrJ57q8Vun&#10;8NXVk3SrI7h/jnCd3vvUqUT8k2Lfk56/dxcm8O7OCbwzT5faRqioG9sJEh+/s4PPESDRAyhbzWM9&#10;H4/jGqF7a9sI3pobw9UtIxQfc1/oyuYRahiXNg7g/AY61WQfzk32EixupwVofTjL7dmZAaqfcPXS&#10;tbpxbH0nnaoVBwcbcYC11WJfLfb21mBvj0y7u6uws6MC25pLMEuopmtyMVWdg/GyDIKVRrdKRFNK&#10;DEqiQxHv5Qo3c2NY8wRnQZgs6VqmRsbQ1tKGmqoaFOUUoKSkBiVNU6zTtoBSQDvUKr+Upi6TlpJl&#10;21RufSBzrKejLUT7fJ6e30b+WnphoVJs/46x7wdoNn0FVZ7N1MrfhYlHLhxZPxnpiwnydWCooQJD&#10;TUpVESaEylpLFS4Eypv5PsRUD5Hm2ki00URNiDU2FEXg+Fg1Pl6aIEAbCRQhEhd3qdvCsaQbFbdL&#10;Nxc+ZJ30mNHuMYH6+uoxfHtNAHQCDwnRwysn8Ujo8kk8vngcD88fpbst0enoUqynlocpiQ6K9xn5&#10;bhIoAc47hOj6VjrPHJ2HEvs3BGDieeFKO1lrESwhAdTV7cO4snWYMAmIRiW9tWVcenxpE4ESmmL8&#10;29CHC9ye4/YM4To/M4gLm4ZwTmh2WNIZwnV8Qw+OTXTh0Gg7Dg434wDdah+dahdBWqB2dVdjoasK&#10;OzrKMUeoZuoKMMmaSkC1vjwDoyWiFzABzeliSu0opAV4wd/eCnasp0x0daVF4cxMzKCvqwc1FVUo&#10;yCthrbwq5NSNIa9pjHWOudDIf5vH83spfazr4Mmy/d4zUP1y2uaL7VT850T+Vmt6CNXMI9C0jIAd&#10;i2EDHX1KR3IpQw1lGKsrw0RVATbaanAz0YOXEZ3KRAdhJhpIddBBfYQDNlcl8AzehE+PTBEgutQZ&#10;GVB3Ts1RYhTFVtxj9Ht4Zg8enVtk7DuIrxjvvhJR7zJdirp/8SjuUQ+o+3Sou2eW+HsH8PnRvayh&#10;tj+pozbToaYlh3qHriNWPrz2BKarmxnZNvVLEvvX51gzESwBkQDrKVCMe1e28rWid48wXZ4dkSSA&#10;EtsL0wSHuvgMVOc30KGm+iWozm7sxxn+/BzBOztDqKaHcHrjIE7xdcfW99Ct2nFgqJlQNRCmGuzs&#10;pEM90Xx7JbY0lTL6FWIDo99kZS7Wl2VhVDhVXhLac5JRlRhNqLwR5GgLRzOmBh4LcZIzNjSSJKCS&#10;XyePtayt1qnpQ1HbBG9YJkAp5TC0Gh5JdbJc+7c8cd4nVIRLgur57eDvoRe4o0K4Ff85SrvhS+jG&#10;z0DdwAOmYmyZpiYMtDVZT6lDlzAZqijAgo7laKANV0LlY6yHACMthBqrSzcotsa6YndrFq5s6cBn&#10;hErAdO+MgEn09omevu3cp0udXsDjc4x9dKqHZ8VkmAcZ7Q7g7tkDuHNOLItzALfF/hnq1H58eZww&#10;Hd5FkHZQWxn5BFAzrJ+mWBMRqO0EQoA0K24mHMClGTGkSNxQ2PsULMm5BHhP9BbrqCusny5tGcDF&#10;zfw9QrXsTAIosT3P2CcAehYq4VSnJ3oY9ehY1Gk+J4NpiDANMv71EaZO7OlppBvVYHtbJba2VjzV&#10;fEc1dnbx+fYqbCZUUzUFhCoXG6pyMV6ejZGSDMa/ZHRkJaE6IRpZwX4Id3GAi7k5rAwNYUSH0tFi&#10;ejAwgqa6OuTWrsPq1XJYo6AORQ19rDYJhmLURujUfCrdXyUnJthsY/wT61etQPW3EjM3t+KsplP7&#10;IQwCm6CtbQV9TS1oa9KhtDUY/dSgpbgOekrrYK2jDnczgyfxTxc+emoINlRFhpM+etP8cLCnCG/P&#10;97B+mpWgkgElBseKLnNZ9/nDM7sJ1V7Jqe6e3I1PjszjfcLyzt5ZXN+9CVd2bMBb1JXtE3QTUfsw&#10;3u3cSNGZds8QqE10p0nCJIBaj7e2juHiJjZ8QnR+sot1TxfObuiUtgIwoSsEZ9mlBFDLUF2YZZTb&#10;JIYlDePiDB/TeQRUYl9AJSSgEhHw/CSdiQ50an03TjLmnaJObhCu1E+QurCjvQ5zTRWYqirAeEk2&#10;hgozMFAgaqRUqQNC7I/y+amaImyqL+O2EBOV+VhfkYexMtZU5bn8edaTHsBkNCTHIV90Vrg5w8XU&#10;FNYGhjBjraujqftkEhhtqCoqYh2hWrVaAQoqOlit6wQF32bol9+AKhutfMf3UOx4LLVRcR3yx8f+&#10;76sXFirZ55fdT6VZdhVGLmkw1BJnQW1oqqlILqWtrAAN+TUwYk1lq6cpAeVkoAV37guoAg2UUeht&#10;gbH8cBwbLGckGyY8svpJxL3lC7wCKDHsSLo1nrp9Yidu7ZnG5a2jOL9lhDUJz/aMVScJx4nJHhwZ&#10;a8ehoRbs66rFYnctDvY24ECfWBa0HWf580uzYpFrugu3Z6d6+Vy3NLpBjGw4OtQobc9PdT+FSsQ9&#10;AdayWwmozs704MzG7qcQCajE9izrpuX4d36CsNKBznJ7erybNWMnDg+3Yn9vPXZ3NWBzQyUmyvMZ&#10;3QhSAeuioiyMFGWih2B05aSgJy9Ncp6WtDg0JkejNT0ePbmpGCJA45UFGC7l7xG24dIcDBVnoZdQ&#10;dWWnoCklAaXR4Yhxd4EjXcpSTw/meobQZSxXV9diNNeDhooKFOUYAdcoQE5BDavVTbDWIQPaeSeh&#10;1ixOlj8Qqq94rMW1SFkj/qXohYVKlZ9drf1rrO4GVAvPwcDMH2Ya2lBR1YaasrxUS6nLrYWmwlqp&#10;o8KK9ZQd3cpOVx3OWmrw1FJCuKkGKkMcMVkSg+MjVfhwcYwAbX4Gqnnp4u5ToE7vZl00R9dYz/hF&#10;d9jCmoRgnGIDPjHNMz9d5hCB2M2ifr6lBJtrc7GxPB3rC5IwnBOPwew4DOcm8Lls7Gqrkhr5GTb6&#10;U+s7+PebCFQDDg/U49hwIx2rg2DJHOst0W1OmK5uI4wE6uJm0XsnxvGJe6T6pVgnudB4lyQB1hkB&#10;0kgHTo924uRoB04MtxPyGsw1FGFGXF8qyyZEAqZ09BCcToLTm52EwXw+Jhi9BZkYKs2n8ghXOtoy&#10;kwhWDOoTo9CaEYv+onQMlmTKtsWZGCjKQE9+Crozk9FCqCpio5Do7QUn1lAmGpqwZOzTokupqmpA&#10;W10TWqqqUJaXZwxUhJycMhQ09fGGWSjkE3ZCpfkb6YbTFaj+5hLx72vpKrxyxn6oGDnCWE2ApEqw&#10;VOhWClBZ9ybjn4BKCeYaqrDgz20YCZ3oYi4a8oixFJ0UTpgpjcaZ8Wp8ujSB+2e24ctT23CbtdQd&#10;MQzp1ALui3kmzi/i82M78O7ujbjK2HZl+zje2TODm3s34a2dU7i0bQLnRS/aaDvdqQYLzSWYLkvD&#10;UGYkFYGBjGj0Ux2JIehMCuM2nKAlYXtDOQ73teDYQBPdshlHxJZucnJMzCXRhQt8z2vz63GNf+8y&#10;Ib60mc4004+zGwkNHe4EwRQSgAqgxL6A7DhBOjLYhkP9LdjVWoVNjHYjbPS9mbEYyEnAYF4yOuk8&#10;HWkx6MtJloAao+vM1BZjS1Ml5lpqsbW9HvOdTdjS1oANdRUEKJdwJaMuKRL1dK7OXL4fo2IfgeoV&#10;Q5XyUtBJh2tNT0RNQhQyAn3gamwIbcJjJGIfHUpNXQMqSsrQUFWDkoIinUrmVsrqulir5wV53yFo&#10;VnwCxc7vsLZLHF+xLrAs6v9S9MJCpcTPrtj+LXRavoda8lasNrSEvvJa6KxWggojhoqqPJTWvg4t&#10;1lNGGiowVVeBGWOhtQbdSlMVZuteRYKdHlpinLGtKhaXp+rw5eFJ6YbEL8/MP9FO3BETtpzfKy2M&#10;fXNxE94/MIdPj+4keHtx5/Q+fHlyDz4+PI9bi1twjWBd3MgYSLAOdNGtxGjuwkSMZkWiPdYPjZE+&#10;aIjwQX2YDxojAtAaE4oBNsDZ0lzsaSzHUlc9AaNjDQqoxC0avYRqiE41Qa0nVKzBWDedY8w7TTc6&#10;sb4Lx0baJYCODrdJ+4cGmnGAcXNPezW2NVZgtqYEo2z4PQSoPSkKjTEhkprjQ9EUH0ywolhHZWCm&#10;pgBbm8qwvaUCC+212NlWi10d9djT04QdnQ3Y1s642FKHiepSDJTkoSEtHrXJUeimsw0Sxn6C1Z2b&#10;jA7GwzY6Xz3Byw31gYeZIdTWrIG2qib0dPWgqqYKRdZTSsoqUFZSwzo61eo310FeUR1K2s5QcaiF&#10;VuZ5wvQYb3bTpTq+hlrLN89tA38vvbhO1U6weDbTaeIXHzHOQtdY6pDQXqdGoNR4wNZBWW41dFQU&#10;CZUajNVVYa6uDksNxo83XoUpoUpzNUVzjAv2NKXi+uZWfHF4SurtE0DdPkuXOrsL987vwWcnduDW&#10;gVl8dpwwESIB021CJfaFPjmyQ4JNdEqIjoPTG7roEk3Y31WJvYyBW6syMJYdg464QLRG+6Pc1wnl&#10;Ps6oDfJCW3QIBlKiMVWQjF2NJTjcQ7D6GwmViIbdrI3EwNhRAiWT6BIXvXcSUITpOGPdsSECRR3u&#10;b8YexsqttYWYKs3EBGPZIJ2jg42/JT5Mgqk+KpAKQltCGIay47GRMXALgdreUIKdzWKyFzHpSx32&#10;UPtYd+0mWAKw+bY67OxoxNbWesw01WA9YRWu1JaZiG7WXv2sx7rz0+herMMYH5vTYlEYGQhvCxMJ&#10;KnUFFWhpakHtCVRiVIWSIvcVVAmVHFbTrdapW2CdeQYUY3dDufEO1nZ/DwW2T7HcznPbwN9JL65T&#10;iS7Xru+hXXMHqz3qIa+jA21FOWjJMV6oKjNarIYq6yk9upORpjr0lBVhqKwMHTk5rPv1v8FWXQ5J&#10;TsZoiXPHvrZM3NzejbsnNkNMnCmguiMmyyRQX7Ke+vQ4QWM9JQbHCpi+OMHa6hifp2MJoD46tB0f&#10;EKr39myiW62XevROjncwxjXReWqxp6UI22pyGDNZX+UlopMOURPoTqg8UR/ijbYof4zSMbZV5mKx&#10;rRJLPXV0qyacoOMJqC7Oitg3Im3FNSbRe3d0rB2Hh1okkJZ6GyUtdrLxE44pOs8II15vegy6Uxk5&#10;kyIkiNoZOcXj3ow4jDH+bS7PwfZa8dkKJe2sL8He1kocpGMudtZjf3cjdhOoPYyBC+11WGhjHKRm&#10;m6swzdi6vrpYcqouUYflZ6KLtVd7TiqhSiZUcSglxAF2ltBYtxaq8ozmahqsqWRQrVvHemqdIlSU&#10;NRj/FPH6G2uwRkkb64xCoRSxAao1IgIC8i0/QJVp5Hlt4O+lFxiq76DQ9QN0yz/GG1ZZUGGdpKEg&#10;x5pKm5mdGV1+tTS+TJdQ6agoQZM/01ZUwNrf/x5rCJWrvgbCLbR5Fvdhwy/GrYUB6daOO5JL7ZQW&#10;GxBr+X4pRqIzAt47vw9fnNyNz4/v+hFMElAHt+K9/VvwPvUBY+DNhUm6yzDOTbHGGWUc667EglhN&#10;Q6z9VJYuudJ4dgL6kyPRGReKnrhgjKSGY1NRMuarcwhhCQ6xLjs+1ISzdD3hTgIosT1HyE5P9uIo&#10;gVti1Fvqrpd0gEDtoctsqcrDZGEqhjJYK6VGoiclEn1pYlXEOAzzb46zrtpQnI5N5VmYq8zBjrpC&#10;umm5pAMdYgG4OkJVS7AJKqPfXkbBPXSrvV0EjHBtb6nBbFM5oSrDVH0pRioK0FeSix7WW535WWjN&#10;Spbcq4lOVZEQLq1kv+xUSgpKWCe3DgoKCpCXl9VTwqmUlTTw5ptr8CYhW63lAM2wLujXfMj2KbsD&#10;4ZfWLl9oqOS7AOOK9yFnkQANTSWoKchDQ8kASnJrobx2FbR4RtRVUSFoclCjVNeuw0v/+m9QeOX3&#10;cDfSQaCxOjpS/HB6vAYf7RuTJm65Q6Dunl/A/YsCJLrTuT2Svji1C58c3SHVTwIkAZVwq+U4eFfo&#10;zCLu0Mk+OzJPuDbh+vyY1IMn5n5YFHM9NBRgno61uSwDU/nJmGRhP5Wfimk29OlcRrG8BGwuScVO&#10;1mKLbWXSNMyn6Ejigu3y8CLhUiL6HRlpk+qnpS7GNLrLXgK1o74YWypysIHvPUaARulWY3TG9Xy8&#10;gaBtpINtKs/GNsbD+YYi7GotxVJfPY6PtNJVWyQdH2nh+4oBtc3S+y/SAff2sEbrbsAORsK5lips&#10;bizFDB1xsrYYY1WF6C8rQFdRHlpzBVSySCigqkyMQJCDteRU6ox68nIKWLVqFV1qHeS4v3oVt+uU&#10;oKqiiXVrlPDmKjm8rqQLBZc86BdfgWo926ToiPqFLV36wkIlFgmT6wZMSm9Axz4JGuprCJUC1BSN&#10;objuTaiuYz2lpEKHUiRgor6Sw6pXX8W//Lf/Jh1kJz0N+BqqoT0lAKcnGvDxgQnZ3H6XdsuAuiCr&#10;p+6e243bZwjU8R0SVAIi4VZCYl+A9OD8Qf7uEu5ze+f0XjoZ3Wv/rDR6XMxidHysCYe6KrDYVIS9&#10;BGtnVTY2F6dhUwGBykvFbEEKNhclSZorS8PWigxpnSixWMBxcav7RLcU+wRY4uLtsbEOHGSj38/6&#10;a7G1ihAWY3t1AeNjPrawRtrI95WALSSsxanYVJpGh8wgcJl0yxwCWy7d5XtmYyeuzA0wWvbTCcVg&#10;226cp8StIcfGWxkxW3FkrA1LBHhxsAW7GTV39zVhT1e11KGxpbkSU4yBQxXF6CopQFshwXoClaip&#10;KhIiJKdSX7sWKoRn3Vo5vPHmG1izZi3kRc/fWiYH1lJKiqyBFbSxdpUi3pRTwesmYVCMPwC12u+h&#10;2vEDlDoePbcN/L304kLV9h0UewCjkutQMwmEurIclBjzlOU1oLh2NeOGHDRZDCvzgCrTuZTWrcHL&#10;v/k1/vW//1foyMvBVkNMpqmIrhRfvLW5DbePzuDRxT2Eah8ecHvvAh1I1FRnBVDzBGo7Pj02j09Z&#10;T31BN3pw8RC+vnoc3751At9dO4k/iNHpfO5z/lzEwesLUzg/SwjWd+IoneBwXx0OtFeyQVdgT1MJ&#10;dtTmsabJxIyAqyhVcqi58jRCkSZtd9bm4FBHOU4MNDyF6pwYszfVi2Ns5Ad661nrVNH9SrCtKpe/&#10;l4UtdKFZQjVDR5oiqBuLMzBRlIaNpWIRN9EZUYoFQrivsw67WbdtJxxTdQUYYSQdInjdefFoTg1D&#10;XSJrvrggVMUFoDw2AGWxQayPgrkN5eNQVLAGrIkPRUt6PJoyEtGWl4mh2kr0VpSilTVVa1YiGtNi&#10;UCGcytEKWqxtVXjCW/vmKrz28u+x+vU3oMiTnBipvo5gycmrQFVZlydDdazi8XtFPxCv+01Aq+Ye&#10;2yhTiXS96vnt4O+hF7qjQtx+rV34FjQM3KAhr4O16opQlXsNCjz7qSgrQ5VxUH7NaqgQImVC9a//&#10;5T/jv/5//z9QW/UmLJXkEGqmxngUjFvbOvDw5Cyh2IfHV5akJXDuXKDjnNuFD07vxGfi3qnzdKSz&#10;+/D+qQVcXZzBidkhHBhpx472asxU5WOKjXkwJxGd6TFoz4hFnZi5NSoQpWH+KAvxRXmID8qDvVAT&#10;7oum2EDCHIEhRr6RggRMV2ZhMyHbSm1n9Jtn7bVAqA63l+H0YCMjXwehEnP3dTOqtksTtBzsqpJ6&#10;FndW5xJI1kglhJPbmVICxX3RWTFZmo+JskKMFOWgJycdTSlxqI6LRFlkKHLEKv3RISiIDUMVnaUx&#10;PwMdZfnoqynFdGczplvqMVpXgZH6KqpG0kBlBbpLitFeWoBW1lCNuekoiotAXmQI0gO8Ucr37iLc&#10;jYyxNZkxKIgPga+jObRU5OlGilj1ymt4/d9fwlqCpfjG61BirSWgWrVOGQpK4o5gTbypYIrVRtFY&#10;690FzYIL0BRj/3icn9cG/l56caHiZ1fml61TRKfSdYG6vBbWqCoQntfoSox8PIgqLIoFVKpKSnjj&#10;1dd5NlSHvZ0TdLUMoKeiAW9LY/QVJuG9fRN4fH4nvr6yiK8uL+LeuQXcZl115/I+fHByHkfYoLe2&#10;V2CgIIm1QhDjTRgaEwLQkxmFidJ0qUt6jhFsYyUbcHEO2nNS0JyTjLqsJNSlJ6E+IxlNqfFoTUtA&#10;Y1I0GhLDURsThJJAd8oNxVRFiKcE28byLOkC8KHeOixJnRXN0k2EotPj3GQnayxGsn66HqPhgpjZ&#10;qIS1WX4cJhkdJ+h4o3SosRJxN24m+nPS0EaQauPC6SpJ6CvOQ1dhDqoSY5EXE4FIb3cEOdkj1scT&#10;6aFBKEtKQH9NFWY7RNTrwO6BDiz0tmC+sx47u+qxq7uedVUttrQ3YratEVNNNdjc2YTN3S0YrClB&#10;VrgfsiL90EyHrMpOQn5yPPy9fKFvZAN5DUu89KoifvOrV/Dqy28wir/BYyOHNasZCVlLSW6looW1&#10;ymZYox8OtaB+KKUdg9YKVH87CahUuwCtgqtQ1HSAJgvcVYyAymtfYwRUoeSY49dAYe0aFsMK+PVv&#10;fg9LO1ekZpcgu7gBSenFiI9mgy8swPlds3h49RBdai++urrImmofviRYR6c7MFqdhom6XCywaD85&#10;M4S3F8Zxc/eENLr8NOub/SzixbCjbsad2uhIpHm4I8DKHM5G+rA31oe3vQ1CvTyQFujH6BTFBh3D&#10;aJQgDQGarq/ExtoKjBPG0fJctIvink5WE+2PuaZSnJkewMlJsfphN8ScfmL6ZjEh5onhRuxnNNxa&#10;nYmpYtE9HoWRvFisL8vExvoy9JXkYLiyBFO1ZZioKsLGhgoMlhWgMDoMoU62sFRTgrmWJlQZjVe/&#10;9BJUGcdMVdTgamiCJJ9ANGbSbTKSMFCah7nWOuztacI+1m97Oiuxo7UMO0XXens9TzS12NbTiE2M&#10;k9OdNZjoqEZqhB9iAz0R6u0BN3sXmFt6wsguAsauGVA29MS/vSSPX/12FV55ZbXUUbHqzdV4c9Ua&#10;rGG9paCgAXlCtUrTF2q+bVBPOwyNBjHLkqwR/1L0QkOl1g1o5l2BgoY9tJT1sJoxQ0ClosCzHqOf&#10;4uo3IceI8frrq/Gf/uu/Qs/EFnFphUgrbkJBXS+KqztRWFiL6IBg7JsaAT69iO/eOwV8dAV7Rxqw&#10;qSUf7x2axcdHd+D6ni24PL8RV6Z7sNRbjW31+RjOZWyKCUShrytyvJyRHxiMeDdPFucOMNXWkm4f&#10;NzM2gq2lFXxsbFCcEEf3ymCtEYeG1CSMlJdivKKMjZ9FPxvvvuFuHF7fj210g+q4YMJQgvcPbSfE&#10;GySJ3sSrc0NSR8JSn7gmRTArkjGSH43e7GjsGWjBxZ1bcHR2I7YN9GOU4IrR5WLcXra/N7JDAxFN&#10;6C3U1eFsbglzfSNp9Liphg6cjS0Q5kLHCo7Eho5edNc1oCk3H03pdLwCOmJTNfYNdWJPfysWe+hk&#10;XY3Y0dWAua46zPU2YANrxY09tShMj0VOcixSYmKhpqIPZW17KBsHQcc5FwbOiXhF0Rj/9d/exL//&#10;9k38/uXX8dprb+CNN1Zh9eq1kJdXY11sjDVqblBwKoVG8h6oVn4Itb/THb5/Ti82VHQqDUKlpOUI&#10;DUUdrGKdpLT2VSjLKUOJTrX61ZcJ1Wr89je/xf/1f/1n/IpuFRgag7yyemSXNyOjuBUJGdVwcgxE&#10;QkQUytKj2LBMkR8VzDN1NG4e2IS3d4/jLJ1CXBs6MtyOvc0lGOLr6sK8kefphAx3B+T4eqE2PgYl&#10;MXFIDQqFh7VsGRkXJ0fY29rBw8UdoZ6eqMnNwob2NgxUVTCG5aK/KB+bGghHezPjVRMWBztxfOMI&#10;ru3dgptL82jLjsN+1lAfHp3Hzf2bcWPfJlzaPo7T0/1Y7G/ElsZi9DP6taWHoTU9Et25qdje1YrN&#10;fL+eoiJM0a1G8tNQFhaIyphIDFZWMuKlwIuQh3p4w9eZ8c/dG172zgjx8EFicAQyoxOwcWgcM+NT&#10;6K9rRVlcKhpSMjFUUYnJthbM9XfiwGA3Foe6sNDXhu09zZgfbMfmvibMj3WhuigbKdERaKyqgram&#10;IZQ0LCCv7w4tuwSYuydB1cgV/51Q/erXr+Kll17Fq4zlAixxzUpeToVg6UJV2x2arsVYG7QeCvlv&#10;QVOMnlmB6m8jEf/Ucy9LM51qKGjjdUXRdSuLf+vWrGVu/z3kVq/Cr//l/8Z/+8//Gb/+13+Fpqoa&#10;YqKiUF3bhLK6foQn18LIOgSOrgEw1lfH67/9nzBUU0dfdQmu7J6SrZe7sQ1LPdXYVJ6OFsabTHtz&#10;JFgZIcLMCIF0oky/QFQkpCAtOASBzqzZVJRhYWQIeytrGOvow9nSFg4mJihgLTPR1oz+8hLU0rWq&#10;oiIwkJeNucZqbG2qxG420JMbB3FpfhLvH9mBIzN9yAlxQW6oFyqTwtAs5i3PSWQsy8JIBaEsyURH&#10;Duu8dALNz1UbGy7FyY3VFdjeTFD5vu2xEagM8kdLchLGa+sxzP870NYFMd5BiPENhq+DK5zMbZAc&#10;E4+4qBiUlpRh89QURvn7eaHhSOUJoTIsknVgEppzszHWUk9naseukT7sHR/EvvVD2LN+EAtjBH1q&#10;FMUZKYgNDcBQZ5s0T4iCkibkNU2gbekFPUtvvPymBv7vf3sFv/7Vy/jdv79Mt3oFL7/8Kl57YzXW&#10;rlWEwjotKKvZQ9shF6+6dWF1+mloSgOnV6D6q0tazpIFrFr2eajquUFdXhtvKspBTWEN1BTV8Mbr&#10;r2EV9eZrr+J//Jf/hH/5b/8Fcm+8AhMtdZjpqMPN0RGZOdVwDcyEpmkAHL2jYGRuzmy/BlYG5tjQ&#10;2Yqre6Zwcn099jXnYH1mOJpDPVDoYoM0azMkWZsj0tIcvgaGiHZ2Y1QqQiPdwUpPVxoaZaCpAUcr&#10;KziImKWlD387O/TXVKC3vBhlMRHID/BFaUgAqsNDsL44F9tY9+zqqsepjUO4tnsaHxzZjtOb+1GT&#10;HIQdY904vmMapxc24fTOTTi2eQKLbNTrK4vRwtqnJj4SGV6uhDQUm2orsdDciINdHdhVV4lKb3cU&#10;erihNjISHVk5mKhvQU1qNiIY9eJ9/BlL7eFiYYmMxARkZ6ShhW7UWFGCquggVIT6ozEiDD1JCehj&#10;bB0sLcQI33NCdFT0dWLnGIGaGCFQQ9g50i+pPCsdMUF+6GuuR2ZCDLzdXGFlZQsTaweYWbvhty+v&#10;w//8H7/Bb/7tt/jdb36Hl377e/zud6/glVdXScOVFOU0oaxqDS3bNKz27MKqxCVoND+AsrQo3J+2&#10;g7+H/sGhEp9HfJl/KrFImJg/XSfjAFQMfaEir8oDogIVZS3uq+C1V37PWup1HrCX8Z/+f/8Zv/3V&#10;r6TrJXZ6anA20oW1tg4cTS3g6eQOW2sn+PpHQcfIDr/51RuwVjPAxuZqXF8YYv0kLqZGoDuakTAg&#10;AI0h/miKCEJ3Shwmy/Ixx9eJm/M6cpMZgXpQlZ4GWy1NeFuYI8TRAT4Ez8XYEJXRUehITSZIQcj3&#10;ZXT08kSxrw9dJBAD2RnY29OOI2N9uDzH+mnvLG6fWsClLf3Y3lmMHz44zTrvPL65eRKfXD6AD07t&#10;wfUtUzhcW8sGH436mFAUEdBaOuHGeuF6NXSpKvTxM6bwBFBM4NrjIjGQnoTOxGgMZ6agjY6S6u+D&#10;cAdbSQVR4Ritr0F7cQE6+HlG8zMxXpSL0cI8jBTmY6S4EGNlJZisrsZoQz1GGxsw0dqESUbN2Z4O&#10;bB/qw+6JYXRVFiGbcDcX5KE+Jxt58QmMl07wcnGDv5c/DLQN8cpvX8NrL73GLR3qpdel7asEay3d&#10;SlFODfLKJlCzioGiTytWhc9Bt/5jnkBlDfmXoBcWKtk/Buhn7IOakQ9UCZQSYVJR0YYiY8Trr/Ls&#10;98or+Pd//y2jxm8g9+YbMFJVgpOhFryMNRDjZI6sQA80ZCaglQ2oMTcD5amJyGEkyw0LwUxzBd5d&#10;nMKp9Y041FeNowNtOEF3OMd4dmHTCM5MDuD4RC/OzY7g7OwwjqzvwoHhLhwmGFsI2lhZHgYLMtCe&#10;HofOrEQM8W8M8Cw+nJeF0YIc7qehm39vrCAXWxuqsDTSxfcaww3WUx8dXcC9iwdxYX4Mc52l+Hhp&#10;Drd2bMAPV45Jz18/tAXnWVuJEeV14X4o9PdAXhABpTO056RjqCgLE8VZaI2juxK4sfwMbOTn2VJT&#10;iqnSPIznp2OSLjdRXY6h0gJMN1RjV18XtnW0YJJOtIlgzlSVYn1pPoYL+Vnzc9Cdk4lBwjVeWYGh&#10;6ioMVlXStWqwoaUBm3lCWBhl/Ns4hs6KAmTzpNOUl83vNBeVmZnwdXJGgKcXwgJD4ObggjWvrYLC&#10;anlCtAYqrH9XvfomXvr177DqlTeguE4V6xQMIWcYDHmPerzmvwE6Ve9LqeT5beRvrxcYKka/dkA7&#10;eRvU9D2grqAMZUpVVQvrVq3D63SqN159FS//9iW8+eobjIdyMFZRgKOeOkKsNBm/LDFcHIujYw3Y&#10;1VqI+dosHO+plCao3Lu+lQV4NT49uQcfHxFj/nbjs1OL+PLcAdxho3509QjunduPW/s348q2cZyb&#10;GcCpDd04v74TS51VONJTi1NiLF1fA/aJLui6fGwWQ4jYqDdXF2NTZSHmaksxzzpqicX+Uca7w/zd&#10;q7s24v2jO/AZ/86jd07h3J6NGGsswER5DhIMNHC2pwV3Du3Etb1TOLNzGFs6SxBvayxNDZDk7YKy&#10;5FjWPWLEeDo2VhVgfVE2JktzJZA2s0bcUluGmYpCaX+GjrJJQEYItjfXyEagc7ulXtyDVYpJPj/C&#10;3x8WdwcX52OgKF9ywdmWJsy0tWJzZwfmujuwtVem+cFuHJweR3tJHorjo9DDCNlWWIDG/HwEuroh&#10;wN0DMaERCPTyg46qJmO6CpTXKkBfk3FZXRu/+9Vv8QahklujBHklE8gTKjXfFrziPQrt8pvShf7n&#10;t5G/vV7o+KfJ4lUjdgoqOo7QUlSCqhLBUtHAqjfeZKz4dx6kl7h9iS61Clry62CurgQXPQ1Euxih&#10;NNYZ66uT8emRTXh3vh8Hm7NxoCYFBzty0FcShm10iG9vXsC9K2fw4MY53Lt5CvffPYa7N47gyysH&#10;8PmFvfjkxA58cngbPlycxbsLk3hn+wQuTw/R1VpwqLcBSz312N9Zg8WOauxpqcKe1hpJYpjQfFM5&#10;drRW4shoJw6NtePc9mF8cmoXPjq9G19cOYxvP76MSwe3wsdWF3K//k/wVVmLqdR4nOtjrbdpQLp2&#10;tbu9FJEWutB5+V8Qam+OEkbB1oJM9BZnYraxHPMtwnGKGFPpUgRK3LC4iVCL/Z382U5Cvb2+nDVY&#10;FVUt3eaxQ9z1W1eGaXExu4aqKyVMYlQ6Xy/qKDraXHcnoWrDVhH7+ruwg0AdmBQno35UpcWhPiuF&#10;blaO7tIitBQUIDksFH6urogJCUOYfxBcbB2kO4GV18gRMHU4WFgx/v0er/7+NaxdrQBFxj85PT8Y&#10;hHZild8oNIuvQaVzBaqfSX8eKhH9NNu+gkbUONS07aCtIA81ZWUoKKriNR6cVS//DmtefRlrX3sV&#10;quvWQluO9ZS2GgIsDJAZ7IaylEBMtRbRffbi8YV9BGIQ+9sK2ehz0J8fhNmmHPzh1jk8vnURj9+/&#10;hAe3TuHh+yfxkPXNvZvH8QVrm08JwMfHduDDg3N4b+8m3Frcjrd3z+HSVjrJzBhOTA7h+OQgDo/3&#10;4vhIN44Ntku3t+8WU4ARKDHd1+JQK87MjeL94zvw6blFfEEnvPvWMfzw2VuMVK3QXfsrvP5v/28E&#10;6itjLCUG+xvKcGaoBVfHO3CK7xNppgPN3/x3uBtoIjPMH+2F2Rily2xrrsT+/jaCVYO5xgqpd1Hc&#10;tjFPqIUWCJCAaF9XI/Z2NmBvRwMWu8SNlU3Y1V6H7R0ErKuBJ5c6bON2ni65a5CO1N9JdWPXUD/2&#10;jA5gcf0wDmwYxt7RPkzyb1alxqCzJAejtRXoKytGa1EhsmKiEcPaMTYkFNHBIfBxdoW5ngHkXnsD&#10;2koq0pI7YoTFy797FatXyfPESKfS9YF+UAuUwzZALe+CFP9UeBIVen5b+dvpxXUqRj+tlgdQCR2A&#10;qqYldBTXESoxM48yXqY7rX7pt1j3ystQWvUmVFavgvba1XA31EGskzXyQt1RnuiHbayV7l0RcW5J&#10;ul/q2q712NtdgcnyZGyoSWMjX8D9dw7jASF6dOMEvn73LN3qDN3qBG4zAt69chT3Lx/FnXNL+PT4&#10;btZCu3GL8eztxa24tmezpCu7NuHi/EbWYWM4OdaLJdZmC11iNEI1I2Y9jm4awq0Tu/E566U7107g&#10;/vWTePz2CeCTKxitTIO37hpY/P5/IMfOCDN5yViiA4rBtVc3DOAiG3hFoCd0f/M/Yfj6S3Rge3Tk&#10;ZWKGEW57UwX29TRjL51td3cTFgmYkNjfRR0Y7GTs7MOJDUM4SfhPTAzi2Hg/Do/04CDru8WRNuwd&#10;bMUuuu6e4Q7s52dfXN9HDeLQ5HocppYmRvmzXkLXjHG64DAjbkN2Al2qGKM15RiuKidgRciNjUFq&#10;dCQSIyKQFBGFIA9PuFrbQFdZBapr1sJMRxfyq9fhlZdefwKVKVQMA6DqVg6VkHEoZhxfgern0zJU&#10;4p/4sQRU2k13oBjYBWUNU+iryENTTRmr18rh5ZdfIlAvQf7V30Nj3Tqor1kNIwU5eJvoI9HNDgWB&#10;jqiP98TSWBMeM8p9dW0Jj64dwv0r+3GDdc2ethoMFsXhxOY2XD8yTlfaha/Z0L975yIevnse994W&#10;kfAM7l1nJHzrJH/vBD47cxCfndjJ+otxcInOtZ+xcnEa1xcmcGFuEKcnB7A02IU9bOjbO+qwhU6w&#10;f7IPNwjjF9dO4c7b5/HgnfN4fPMc/nDzDD45sg1jxfEYTg1BroYCNkQG4PxAK86JGZwWNuDMLCEd&#10;7MFodgpcFFZB76VfI9TKXBrjJzohtjHC7e9txWHCcIgueXS8T5rnb/8AAelv5//eh0PrB3CEUB0m&#10;UIcIy0E+J7TE1x5azzpvQy+OMc4emx7Gqa0bcJonh/M7N+PMlhkcXD+CLe3NmGqsxBghmmGEFNfP&#10;mgjVJPfHasowygjYVVzEVJCC5IgwZMbHISk8HGE+PvC0t4O1oSHBUuYJURHrxHCl19dI3epy8vpQ&#10;JVTKTsVQDx2DygpUP7d+/JmkL5USNZVe7W0Y+FdJy12qqGlCQ1ULiq+/hldfehlrXnkFSq+9Bp11&#10;cjCUV4C1qjICTA2Q7G6D4mBnDOTG4thEJ766ckSS6Hx4ePUwHl5cwq3dGzFWEo/5jnzWO9W4tK0L&#10;X5yYxePL+/DwnXN4xMb/4G261nUB11k84PazC4fx2ekFfHJ8Gz44QqiWtuDtfdO4tGMCJ2aEA3TT&#10;BVux0NmM3b1tOD49hptLu3D70gk8us6I+fYV3OV73iVQX906g7d2juPKpn5syY3GoL89Lo/147Oj&#10;h3B9zzbGy3Gc3zyEpeE2bC7PQoatIVzX/B5xFsZoSojlCaEQ6+tqsatPOFIL9jMuHhrrwLENPTjA&#10;uLmvvxEH6EYH+J4HhTsJsKgjk8M4MT2O47PjODwzjJNz63Fux0Zc3r0Zb+2dw4Ud0zixaZQxsBmz&#10;7ZXY2FyK2TbWY4R9Q30J6pIjMFKeg02szyabqjBUW46+qjLUZKQhIzgYBVExyKNTxfn4ws/BQbo+&#10;ZqVvCFNNHWkQ9GpqDZ1KTl4HOhZhUPesh3byHijnX4Nqyx+eDFf6QTYnoLT/Ddvw4x+1j7+FXgCo&#10;fqzls5UiHUyn8nMYeZdAW1MbSmJ1PlVdqLCGev3ll7Hu1VehweinyTOgibwi7FRVEGJhhCQ3K5Qy&#10;/g0WJOIUY9TjS4TpEmESS98QrsdXj+L768dwcKgeGypT2XBZX7Tl4sj6GlzfPYJPTi7g8bWj+Po6&#10;I+FbfD33he5dPIDPTi2wztqJD45ux439s7hKOM9tG8dR/p0DjFAiih0kXGe3bMB7h3czetLlrp2m&#10;0wmdxe23TuPbT6/hI0bRU9N9AKPlUlMh9tVm4tH54/jywjnc2LcT17dNSGMAxQ2EW6qy0Bnrj3gj&#10;DaTZmKE7PQXNKamsaVhLidqtowo7xS334104s3kUxyb76VKdOLShH0c2juDk7Hqc3bZR0vn5GVzc&#10;MYvLuzbjwu5ZXNk3h+uL23B5YRNfN0YAe7F/lNFwvJUxsA37xtqxnXF0uDIXrVlxmKgr5ndVi00E&#10;amNzDUabqtHPGFjNz5QVGoLCyEgUR8Yg0ccPAXb28LC0goORKSy09SFHmFaJe6voVAryujCwiYKq&#10;ey3U43dBo+RdaXUXNdE+W59AJS7+S1D97e+1eqGh0ir/BPoeBdDW0oK6li60VHWg/OorePP3rKXe&#10;eAM6a9ZA681VMFy1GpZyaxFubYxUdyvUxfphuCiZZ/thPBJAUY8I0+Nrx/CAYH19jcAQlL4iMZo8&#10;EYujDdg9WINd/ZU4PtmMd/aM49NjW6S5AYU+P7EVHx+Zxa2DM6ypZnGT0e8agbqycxLnto7h1CY6&#10;wMwgznL/0s4pvLO0DV/QEe9fP8EIeRyPGSW/Yfy7xyi5tGkAG5oL8QEj5JcHt+JYTxVu7Bxl/XYK&#10;n10+R3fbzccbcGN+XJqmbK4qGwMp4WgO90V9iB96M5Kxra0FFbHRGKnIx86+FtZFbQR7GFcWZnF2&#10;bgMBGcdF7l+i+1zZt03S5X2sAw/soHbiBrfLMJ3dNonj/N0jrOH2DbbzvauxkaCPEuaRiiwMlWVK&#10;Q6a2ig4Nant7HWYJ1HRLLca47a+tQEtBHvIiIySoSmNikeYXiHAnZ3iaWcDd3AJOxmaQe3MdXn1t&#10;DZTkxaJwOpDXdoe8fRF04rdBv/Q6VJu+lkHF4y6m+hbHX8z9qEKwntdO/pp6caHi59Uq+wj67vnQ&#10;09aGlo4edNS0CdVLWPX7l6BBoHRWr4IugdJnDLRTkEeCgyVyfezQkhwiLf2yDJWkJ1A9ZkN/9NYx&#10;fHXjFBvyYem2j+qEAHSKOSQaC7BnsJbRrZsNdBwfHt2Kz0XkOzGPDw5vwbv7Z3Bj7xSu7BjHOcaz&#10;0zMDOEmXOj0zhDNbR3Bp9wRuLM3iMzrRnbcO4ZNze3DzKGPVzglGsS50FyZhoCIdHxyflybvFPdN&#10;HR9uwKfilv6bF/H5jcv4+PQSPjm4Be8vbJRmt52vL8BwZjSG0qIxzvqqJyUe/bkZmG6oQX1SNMrF&#10;SJDUWPQVZmGqvhxz7Q3Y2tGABQKye7QTe/h3F4bFWD466TgjKrV7iPB01mKmqQyTtWIkhWy1xNHi&#10;TEyUZ2OiOhszDUXY3lmNHV11WOhu4raRjtgomyOQ77+5sxEb2howVF+N1sJ8lCbEozgmBuWxscgJ&#10;CEKcsxu8CZOvtQ3sDYygraohm1GJjqWmZgo5TTestcqGYcImGJdfhmrzV4x/Yq6K755AJWvYov3+&#10;tI38tfXCQbUs+ZbvoF32IQw98mGgow1tbV3osKZS+v2/Y91rL7OWWgs9xj/d116HIaOgs4oiUpys&#10;UBPuifbUMCn+idHej8XqhxcPSdFPgPVIAouOxfpKwPXdu+fw0fE9WGAd0pWXiJbseLTlJaFfNC42&#10;us2MVttYuyywIS6KJT1HG1nDNFBN0lI0C921WGDDm++txqb2IsaifMy0Fkj3aY1WpBBU1iAthTjJ&#10;uuvLCweAT6/gD2+fwGVCKOaR+PDAZtwh4F99dotgvYUvzh7GncPbZVBNDGChqUSCajg9FhO5fL+i&#10;bAwSrv7cdEzWFGOgKAu9eWnSwgHtmQnoykmW5kjvLUiTpmnuIyxDYoAua6H11YWYbuT/1FqJudYK&#10;bGuvwu6eeuztbcRB1k1HCN5hArg00ooDYlIYMWcF//893dxntF3sbeH/2kjYmvi/1mOitR5DDdVo&#10;yc9FRXISylnvVSfGoSIqGknOrggxt0aovaM037qanBJUFNWwllBpaJhDyzQQcpbpUPXvhG7OIai1&#10;PIK65ErLUInrVqLNPr99/DX1QkKlRCkQKr2Kj2HkSai0NKCjrQNtZTWovPxrKK95HXrr1jD2vQmD&#10;11+H8euvwVdHE4U+LmiO8WPdEYGx0jTWVH14eOEQHlxYwoPLjIECKtZJX791WLqt/tGlJRlwF8X6&#10;vYfx/sEdODE1jPmOeoxX5KEnN5kNNgW93I6UMAoxLo4UJ2AgLxaD+dxnxBwrScdUZR4bail29NVg&#10;aX07a6ohvM14+N6+WXzMKCjmE3wsbpK8fBCPWJt9tLQFJyY6cWPHBO6d3Y9vPryG77/4BPffuY77&#10;hOr+kXl8tHsaF6bHsJ/AitmTRjPjMZmXipnibEyV5mBDWS7Gi+lO4m/XlWKusVyaFHO3uCbV04wD&#10;dKqDQx3Sqh/HWCudYLw7OTkoSSytc3p6UFrD6hTd8ChhOi7mZB/rxgnWVGK+wYP9TVgiaEv9rTg0&#10;wPfp78CB3lapd3MHIZulW21oq8dIY63kVOVJSSiLj0ENwWqIi0OakyvCTMwRw62zkRE05BShqaQJ&#10;dWVGeTUzGFqHQckmDYpuVdBI2g6lpnt0qq+l4y/WJZOgkqYvEzHw+e3kr6UXFirFlu+hy/in7ZgO&#10;XXUV6OroQlNBFRqvMfrJr4EBoTJbuxpmq1fDYtUqhBkboDrUFx0JQejLjJJWARRQ3T8nFrs+KINK&#10;cqtD+Pbqfnx1eT8eX9z/ZG6K/bh9Yh8+W9qJW6LnjQX6oc4q7Gksxv6WMhzuqsEpOtORsWYc2yBW&#10;ImzC3v56LA424fhED66wLrm1fys+PLwDHy7twPvc/+jAPD7ZvwOfCdF5pNlwpRVFWM9sH8O17etx&#10;++QufH35KH746F388PmneHTjOr46fwSPxQQ0e2dxZW6KDbwNW6vzMZ6VgA1ZiZgpysQUAZ8sy8HG&#10;CoqOuqW2CDvEFGbNFdLCCOLi82JXAw4SgqNDhGq4izGzGydHe3FqrA+nJvoIlJivvR9nJgncWCdO&#10;EKyTI504JUaAiKnRCJU0VzvrtcP9nZIO9smuhe2ia22hYwmohuqrJKhK4hn/oiKk+84aGQHz3L0Q&#10;zviX7OEFS00NKLz+JnRUtKGpogN9PTuY2oUz2udA3aMMKrEzWFv7BaGS9fTJ/wiqv/1Ii39oqGSf&#10;7ccSy1WKhZWVmr+HQenb0LGPgqGGNgz09XmmEzXUG9LoChMCZStGUaxdC8c1qxBjpIvmSH90E6qB&#10;jAhsKE/D0Yl2fMGGfJfucPfSAdy/THeiW3xz+QCBWpRGWjw8u0da4/fuiV344tA8PlvcjJtzYzgz&#10;0oaD7ZXYXVeIPaw7FhtLsIuALRKw/d112N/XQBdolSLmlW0TuL5rI96mbtJh3icQ7++ZwQd7NuJT&#10;utXnh7ZJq4t8cXgz3ts1imtz/XSwzXhAqL999wK++/wz4PaX+Pa9m3TPU7hHwD/eNyctR3qWDf5g&#10;RxVmi9MwmZuA9dlxmMhJwLSYpamS0bImD1vqCjAvZnBqKsXO5jIsiMkz22pwkK51kPXQUbrWsWHh&#10;Rt04TaBO051OiJVENhAy7p+Z7MfJ8R4cZfQ7wph7WIwMoQ7T6ZYGhTql7UE+t3+gE7t6OzDb1YqJ&#10;9mYM1NWgKTcb+eGhKIsU92Uloik+DjVBwUixsEa+nz+stTXx+9/+O9RV1aGloQ8dA1dY+xXDNKwT&#10;6r5NUIuYhGrlJ1BvfsAT6neQfwLT38OlhF5QqL4jVH+AXsFpGDqFwEzTENpamtBS+z2M5eWhq6QE&#10;E4LkzH0PZUV4yq1Gsrk+OqIJVVwgBtLCMJwbTSepxccn5/Hl5X24fXEv7l1aZKMlUNTDC4t4eG4v&#10;XWqPtITOXTrIl0e245OledzcNSMtsHacDWxvSyUW6kuxl/FqT1M5DjKOSYsM0EHEHBYXt4zg0rYx&#10;XBUrd+wQC2FPSOv83lwYx61dY/jkwEZ8dmgWH+3biA8WRvHe/AA+2D2Ku2d24usbJ/DDZ3Sph4/w&#10;w+3P8dW71wn/aXx+fD8+2LcF72wbxzWxCHZvHbZVZGAqLx7jmZEYY7zdkB3DGJiBWQK1tb6IUIkB&#10;vKXYxv2FZkLVWoUDjLEH6FhLvc38vB04NtYlwXRyohfHxxn11sv2TxGqE9yKnx9l/DtCdztMHRoi&#10;0JS4XLCfwO3j97G/rwMLPR3Y1N2GDZ3t6KurRV1GGnKDAlAaHIKa6Gi0JCegJToChU7OKAsMgama&#10;Cn7z77+CgqIC9HRNoKHvAeOAepglbYZmxHqoRW6GHqHSbHkgzfcoZq1Va4E0x7pS+0rv31+knwIl&#10;tAyVMmsq3dxj0Lf1h5lY7E1DEzrqb8BCWRm6iorQX/0GHHiQArW14Kskh0xrE3TFMvolhaAvJQQ9&#10;1P7+Gnx0bBu+ENM7n9+DOxf34QHBEkDdJ1D3hUvRycTi2XeO00noKB8zur23ZxY3d0zJBs+yWJdm&#10;iGVD3cUiX+wv9TRICwyIhdfemmPD3z6Ba/PUdrHPaLd1mG40gBvbBnFr5xhu7RjFO1v7cXPbAN7b&#10;OULINuPRFcbQWxeBLz8AvnqAH774GI+uX8Kd88fw6ZHddLvNeHd+EtfohCdFh0htHqYLEglVFIZF&#10;R0xyCEay47GF0VBAJOYI3NNRjV3is3K7v7OeDlcvTe18qK+FUa6dwDDmPQFJgokudZpACcBEJ8WR&#10;UYJHNzvKqHiEkVFI1GQHh2VgLQqxthJQzQqoOghVbQ0qk5OQG+iPAl8/VISFoSkxHs2MgmWeXigL&#10;CZPGZf761/+GN998E3raRtAy8oK2dzXMs/dCX9wvl3gA2uUfQav1oQSVdIfCClT/Z/opUELPQqWT&#10;vggjWx9Y6BhJk9/raqyBKYHSWieW1Hkd1jxYQbo6CGHNVeJsi4GEUAymhGOAQDWHe/DMXYCPjszh&#10;M9Yzn5+TgXXvAt3p/D7cI1D3ThOmkztx+/g8Pj+8FZ8e2IyPFucY3cSo9Gnc2L4Bl2eGpXpj/5O5&#10;zMUE/we663GGDfGtzaO4Pree2zHCRbcS60uJhbKne/HWpj5cnurCxYk2nB9vwtWpNrxPwD49sAl3&#10;T+/BV9dP46tbl/DdR+8QrI/xw6e38OAqXerUAXx6eAHv796E62LRgvEOHO2uxu76Amku9gk61Aid&#10;uDc+EJ1xQZjIT5Gmgxaf78hAi7RMj6iJDtOdDnXRUVkTHaGk+MfPLGASIAktO5aATUAltsfHenBM&#10;DHuijlBiCJS4F+wA6639fI8DdDAxmn26swVjrS0SVOVxccjx90WOhwfdKgiNibFojo5EpV8ACgKC&#10;IP/aq/jVr3+F1159DRoqWtA28ZIG05oVHodB+Q2o5V6FSv4NOpWAiimlnVA1r0D1f6SfArUsCSrG&#10;P/3UBVg4+MBS2wAqKurQ11WAiYICtNaugvobv4fpmjcRaqCPOD0dlLvYoy8uGH0JweiN80ednwOm&#10;y1LxLmPXxye2SyMhPidct8ViBATqzjJQjH2fH9nKmDaLjxdn8eHeLfiALvEeG7UA622CJZbPEcva&#10;CJjEyhsHuT3JKCTW231rE2ukTSO4OjOEyyz8LzISXp7sxqUNnTg5WIeDrcWSbm4ZwJdLYvXGvazr&#10;juObdy7g65sX8d0H1/DDR2/jWz6+fWYJnxCoD/fP4d0dk3zPAZwZIhwdFZJTzRansK5iTUWwNuYn&#10;YCApHL08kWwqyZRgF1AJBxUdD8cZ906yDjpBlzlOiV49AdCzsU8W9zp/LNFbSJCOjfY8gYpuxd89&#10;SKgW+T/v6RejLNqxkTXVcHMjeioqkB8SinQPd2S5uqA0yA9NSTFojY9BVWAw0j198MZLL+HXv30J&#10;b7z2JtQV1aCm7wSdwAYYF56CRvn7UCv5ECp5b0u31SuIttGxAtX/sX4K07IEVKqEyjh5Gyxt3WGh&#10;pQdVdS2YmBAsMYqC0U/x9d9C85XfIczQAAn6uqhwtsNQfCgbWRA6wj1R7WmNibw4aYHqjxkBP2Jt&#10;9QnrmM8J15cCplMLbOAL+JIuJZYkXYbqI3Fn7j66FcG6RbDeWdiI6zsncYG1k2iwBxn9hCsc5vZE&#10;fwvOsbFd5Nn9EhvqRdYrF9YzFo6143hPDRYb8zGdG8MYVo7b4m7f0wcI1Cl8f+sKvnv3Er6lW/3h&#10;xhl8de0UHlw8gtsn9+LTQ/Osp2aleurSVI8E1cG2cuysycWW0jTMlaXTsZIwX5WNHZX5GE6KxEhq&#10;NONphXSf1xl+BlHrnV3fy8/Sj3PU6XHGvXGx8MGP9SxUYl8SAfpzUO1lhNxFqLYSqqmuFvTX16K1&#10;oBCpjHnxNrbIdXNFcaA3mpOi0RgTgRpGvyg7J7zyu5fx21ffwOrV8lBTVIG6ni3UvcpgkH8MaqUf&#10;QK3sM6gX3oRawz0orDjV/zP9FKZlKYvPyvhnnLAZllYOMNfQgaauEfQNVaH75mporXoDcq//Bmv/&#10;7b8jQEsTGcbGqHSwxVAs6ynWVK0hbqh2s2QUDGEB3oYPjtB9jm/DhyfpWKIXju4kJLnU0W34ZGkL&#10;PiZUn+zfjI/30bUWt+Ij1lYf7N+CW6I3kNtruzZKi1qfZAM8JNaL6qzDEdYtp3pbcJ7F/EU2vIti&#10;/N1QC4Gqxb6GQmzMjsbGjHB8smsTHl06ja+vX8YPH97CD+/fwLdvn8Oj8wfwFXX37CI/z25pNZEP&#10;+RneXdiAt+eG6Xp0l9567Gsqxq66fAkkCabqbOzh+y/WlmCuMBP9PJnMFKZLDnqOddIFOuvl6RFc&#10;2TiCSxuHcX5yEGcn6Xp0VpnEGlh9T+OfgGnZxY6NyWoqAdVR1ldLdDkBlOio2DvQioWBdsz1ik6K&#10;ZvTV1aA2IxNxjk6It7RCub8P2lJi0JmZiLqIENSHRcJBVRu/o0v97o11WLtWrAOsCA0dc6i75kAj&#10;ZQ+0yj+ATsUX0Cq5BcWaLwgVa6pWQH0Fqv8zyT6X0DPPPXlevfkbmMdvgLmNC4zVNWGobwwdTXlo&#10;r34FWm+8xpz+Ml7/n/8FbipKyLa2QJmDBQZiAjGQHIzOMA9UuVighzFwJ6PXewc34T2C9RGh+oRR&#10;8AvhTse2sxGzjjpMlyJUnxzcTKgIFmuqT8R1JkawDwnTe4TqFh3s5t4Z3JjfgKusc86IpW7EKIT2&#10;GhyijhKw432NdK5GHOuoxsGGIuwoScP61DBCV41vzi7hq8tngHev4vubV/DttTP49vJhPCDoD8WC&#10;c0cINuu5D/k3bu6YwLW5UVwSF2fpjIfF9TICtLexSOreX6jNx2JzMUErwmJDKeYrcjGZk4jRtGjs&#10;bizlZ2P03DzMzznKaDrGmnAUF6aHcWFmRLrn6/zMGM6xTjzH9xd11TJcP3IvcV1rrFeqqw6xhhI9&#10;gPsZJfeJe8X6OzDX0y51p/fUVqEkIQExDg5Id3ZGZ1IcJsvz0JIciZrIIFSEh0Hj96/j5d+8jJfe&#10;kMe6NSpQXbsGyrq2UHXNh0rUOHSrPoZmzV1oVHwK+crP2XYJktRWZQ1bLFG73Db+VnoBoBK3zouh&#10;KeKsJKD6Fmr8mVbDfdjHDcLE0QfGulpwNLSEoYoc1Nf+GzRefQVyr72O3//L/4Dx6teR4WiFQicz&#10;9Mf6YkNGKCbTI9Aa5ILWCA9MV6bhnb0bcGP/FD48NodP2ZA/IUwfC5gocb3o02eh4vbD/TOMYNP4&#10;cFG2fX/PFD56sv+OWLl+pk+a8/zoQAMOMeYtdVZiUSyl01GGw82lWKrOw3x+Ej9LJG7x9Y/OLdKR&#10;DuHbi0v4+gxrKkJ9d2kT7i1N4zY/18d8zQfUre1jeItueIGN/SQjpaiHlsSc6nV52F1fQrcqxb7G&#10;chxoFSrBnpZiacED0YExnByKrRWZODrYQGh6cGXLEK5tlXWgiGVPL24eY4SdwPnZ9fz5qDTBzXLv&#10;349ci058gg51bIRORaikmxqHurE4wJqKWhC32/d0YKy1CS1lJciLiUSyuwshCsdYbgaGshKlqa3b&#10;MuMQ4WqLV/7lX7D6d2/i9dVKUFijDM11r2OtgSc0fGqhHtoK/erPoNTyNVRrHkCu4rY0sFa15Vup&#10;Lch6Atmef9Ju/tp6YaHSbHgAx4RhmDp4wYw1k4upLQyU5aAp/xuov/oqVr3yCl7+9b9A/jf/ihRn&#10;G1T7u6I92B3T6eHYwUY2mRGFIca/4bxoXJkfxvtH6TqHWTcdI1CsoT46xMhHoCQRpI/2b2JNtUna&#10;CniExL70PKOh9PziNOusSVzfOiL18J0Za8NRaQmdCuwjUPvaSnCAjrJYxYaeGYOZvHh8SWDvEKLb&#10;dCOx/8neabw3P453ZodwfbofVye78dZUN65t7MUV1lDn6YInR9qlZUlFx8j+jgrsbi6jC7FmYuw6&#10;2tcmrRu81C26zSuwh39vK+uskZQwTBcmYl97OR2nTeqFvMo6UHT5v7VVLNI9jouE6sLm9TgvOdYQ&#10;zhKs5Z5AAdayW51c3ye5laipjtCxDg730KU6sKevHdvoUrPdndJknK2lpdI0102pSehKS0ZnXBQj&#10;nz8a48PQkBYHvXVv4ve/+hXeeHUVVskpQ45QaaxbjTW6rjCLHYBaWCe0i64x5n0LjYZHkKu8DZWG&#10;x1LsE+1DiUCtQPUX6s9D9R2holPF9MHI1hW2ZsZwNrLG/5+9v4yy68yytNH68Y1xb3+3q6sqybZY&#10;CmbmUIjBMkiybAssZmaWQgpBMDMzMzNzhBRiZpYsyYzpTGfOO9d7Ysuy01XV2dWZXVmdP9bY+/CJ&#10;OO+z51zrJQ9b2j+bkbDX04feKCa/w1/FyF/+C2Y62iBq40okr1uKtJVzUbB1OVppkwZESdKCcLU+&#10;C3e7ShRUUmJ/RIgedpbhUQeBIVQCjKiSQKWUqaVIHeU+DSo5f9BahPtUrTt1ubhBJbggOQ8/oyve&#10;nw3cB22Eql1smu9+FBLq0sNb8aSpiDBRAZtycVM2IciLwZmMSLRH+KIzIhCdkVQ6Kk8PweyO9SMw&#10;vC8+AC28TwbT1odJ+KA6yBspu7ag4Mh+dCVGoD89is8NQnu0N+r9DyBn1xpVEawPPYye9FDmUMzx&#10;ilNxlUol+xQLVJcq8xVYAtUFWkC1FNtgnqWV2HWdw8lUrWQ18bKbuVUX1aqZUDURqqqkeBTERCMt&#10;JATxvr5qGbOq6HAk7d0O34XzELV+DZIP7sPyt6bBcNgran3GMQZGMDaXnRUt4WBpBUv39zB9ZzGc&#10;1qTAcW837NkWnGn3bYK/hBXDlueSBsiAWgHr59rOXzL+C0P1Od5aG4uJb87GnBlTMWvcNHjYW8PV&#10;dgwcDIxhQLV6bdhvMPyVX8PoN7/C3vnvovDAduSsW4SYBW+jj43096db8LtLHXjOXOoOrdbtziI8&#10;6C5TQEk8ZiilksqfFCoG4dGA0qDS7pO4T6W615CP2zKKojgZZ2U/KaqV7IrYGeONtjDmPX77UbR/&#10;A8qPbsft8nQ8qMnEldxwnEoORDlVdIObNWZQYReZmdCyrkVT4GE0BhxCPW1jE/OnhpDDqAs+jOpA&#10;T0JyDInb1mKuhRHs/r//Dyb85p8RumoRbWcY87hQNdqiMeAgMreu4N+/EQ2Eqj3BHwP8XhdLUtXI&#10;EIHqWnWBgkopleRZKq9KV0CJSv2gVAk4kZuE/rwUpVJdhKqDULUyt2pOi0NFajIK4mIVVMn+AcgJ&#10;CkDW8cMIWLsYgcuXIPPgQfhv3ggPKwsYjB6J0XIBNDaBmbk5LaCZmk9lQ6jGbSuD46oMuOyshlPc&#10;H9TUD7vwb2AV8rUOKlrA/1Nt9r8sVE5UqrdWR2PG7Pfx/pvT8bbHFHg42MDJRg/2RrKOuj6GUqmG&#10;DxuGob/4JTyMDdj41qH64GalVM0BB/C8uRgfUZk+pOUTlbojatVJNfoJVCqfkhi0ef8qUKJSzH1E&#10;qW5WSt9UCi7Svp3OiFAdtNKf1EqoZHvSMlqxOr99uECLeDknCgMxx9EWeBBhC2fiA+NRmDViCCb/&#10;4p+xxNwUAfNm0iruQAPBqqN1lE3hJKpkouDutTg8axoWWRhjpb0Vdkwei4CF76DG7yB64wJwMjEY&#10;VUd3In3TUr7HFrVRd1PUcfRQQc/yuwlUV2kBr1Tl6VSqLEdBdZ5Qif3ToNKKFScIVS+PfVSrnhwC&#10;xfyqnYolUDUxCpMSkREZidSgYGQEBCLpsCf81y6H97L3Eb9zOyJ37MD7EyfC3pxQ6RtBz8AQhsbG&#10;sDQ1hp6ZKcwtXeBAqNx31sF9fTGcN6bDMfZ75lHfqbAJ//YFVLJrvVSBpXjxc+3nLxX/JaGy520p&#10;VLyzPhaz5y7Eu69PwZuuEwmVLRysR8POyBzmYwwwevhwDBk6HMOHjoDer36Bne/MQM2xHegOOYRa&#10;5hkdbFxXKlLwqKecOVU57vWUEipC8hJUj8UCisWTIgXjpyBJPJCgJZS425iPu/V5SqluUIUuseGe&#10;IlS9cf60cVJI8EJjsCdaw73QQ8j6aA07Q7zQL4WGY3uRtXkFopfOg997M+H55jQcmfkGvGfNUGBl&#10;71yPymO7Uc6/ocZ/LzL3rET0yncRsfRdhC58F1HLP0DyhhXI3bUO9QS2K9oH1cd3I23TEuRsX4WK&#10;w9tQ5bMH9fzsNn5uH22mDKW6WJpBy5eJc6U5DMmnCNWgSr2wfaJSUqjIiSdMsvgnc6nsRDW9XrYA&#10;ak6LRyOVqpBKlRQWhkS/AMR7HUX0nt0I3rAKUVuWI/Hgbrw/fhw87OzhYO8EfQNTtSu9qZERrA3G&#10;YIyFKcwsPeBEqOx31GHqtlo4rwxTG2nbMewZVmHfECy2X0LloEH1k3bzl47/QlBJp59AJQuASKHi&#10;C8xcG4fZ783DnOmT8LoboXJkomupD1tCZTFGH/ojRuA1AjV0+GiM+s1vMM/VHmk7VmIg2hfXsmNx&#10;ildr2UxNoHpyoorWj2ARoofMcSQeESrJqx4JSIzHUqjgbQFLwSS5VYuu+qdsX2MBbtfl4HZtDnOq&#10;DFyh/ZO+pDNZUehnLtQd44NO5jiiWLLt6KXcWFyiDWv2PYDSHRtRvHMTCrZvQPqGlYhfuQhRS+cT&#10;lvcQuWQeQhe9h7jVixQwpYSj0HMTMnYspz1chJQNi5G5ZTVy+dqc7WuRu2M1ivZuQDbzqMT1i/n4&#10;EhTs3oAyz22o9tlH+0ioaH+7aEtP5cThXAFtKgE6V5ypy6dKs35epQhTr5TxJahSndmiUvFoyRCV&#10;ikNDahxyk5OQHB6OtMBgRO/dD9/VKxG8fgUSdq/HjgXvw4a23NnWDpZWtjAysVAbv5nRrlvqj4Ge&#10;hQlMCZWj27tw2duGN4+eoQWMhHXYZ4RKd0E1D/oC1lKsIFSOhMr+71D9eaG+G486qECo/jgIFf+h&#10;zKmmb8jEO+/MxjvTpmGs+0RMcLbBBFNL2JkYwdx4JPRGj8ArtH+/GTZCbVAw0dIUx1bMY05zCM8q&#10;8/CstQSfn6nHFxdb8OxUPZ721uFBRxUVi8rVW6Ege0A7+IAg3ZfKHuNhB/OpDioVz+83F+BBUz4e&#10;NOThHmG6W5eNm8yPrlak4kp5Ci6VJuFCUQLO5MfgRHo4uuMD0csc50JePG5SxW5XZOEuFe0mrVbl&#10;0X0IWTQH/u+/jQiqTsqqxUhaRuVZvRix65YgefNKQrIBeXs2ofjANpQe3IES5oi5ezcjbdsaNXIi&#10;nce0TSuRtIavWT4fMYQwZetqpO9YiyLax4pj+1DlfQD1/l5oCjuKjlgf9BIsqVKey0/gd+V3Lkln&#10;rsV8qij9RdXvBVgEqZ9A9VLh+rJkgmMcOmn/dFDFoyYlAenJKUgID0NmkD9SD+2DNy8Mhxa9D5+1&#10;SzGWOa+BgR4saPOsZWNtUzOYGpuq6p8R4TIxIVwW9nBymwWPg51wjqIqbaqAs/9t/vb8/aMEqs9h&#10;HfwFFeq3vC1tQy66P99+/lLxNwwVvxOP8h11UOnW+tNB9R2cwphTbc3Du+++g9lTpsJ9EKqJplaw&#10;pz+3NtOHgd4ovDL0Nfzy1SEYOXwYrEcOxdoZExHHK/lD5lNfnWvCM9q+h72l+PhCM56cbcLtnoof&#10;QaU6hgmVAPWgnbkUgbrXSphkqkaLKFQ+7hOqu7XZVKgs3KjO+BFU5wrjcKaAUGVHYiA3GlfKUvGA&#10;iib9Wo+odqJwj1tK8bS1EifTo2npNiJ5iw6g4v3b1FCjqiAvVPh7osL3IMq996HUazfVahcqZHln&#10;Rv7BbcjdtxlZtIfphCht8yrmUKt4mxDu34pC2ZGE1rKSQFXzPRoCj6Ax5AhaIglWnB9OUDXP5Mbh&#10;fGGysoO6IkWGgkpTKF2RQhe9mdFqxHqXjPfLiNNBlZGIquQ4pMcnIjksHJmBAcjzPaY2ZgjetAaH&#10;ly7ERBdHjOKFzoJ5orWllQLKxMgExoYmMGQebGZqAlsrBzi6vg33va0YG8/fmTbQyeem+u1t2RYs&#10;CZRNyJeEivkV28Lfq39/Zvx7UL29LR/vv/8e3p40CU5OHpjgYotJZjZwpDe3MTeEkd5ovDZsCH71&#10;6qsYxfzKdNhrmOVsiz1LZuFys0zHyEBPko+aGPj11TY8ON+A26er1YpIfwpViVKrB20yDb6Q1k8H&#10;1L3GPNyX4kRNFm4SqOtV6QoqCdmj92xBrIrThOtaXRYeSzWxuwKP5EiAH/MznsgkxVOt+PJ8J3O5&#10;KlypyqH9SmFek0ogRSVkeBAbcUq4msJRG3oUlYSs0s8T1f6HCNsBlBG2okM7UUAVKySMxVSxYoJX&#10;5LULZVSoSlnxaPD59UFHUR98GE2SW9GOiloNZEbRCtKq5iepz9RUShTqRU41CFgvv0tPVpwamd5C&#10;29ecnoDGjGRUJMYgIzoeaWERyAoKRmFwAHJ9jyPT5ygOrViGEO+jmDDRg5bPEFYWlgooI1o/U9lQ&#10;wtAMFqbmcLBxhoPzDLjtbsC4hG/htqsBDsevq8205be3Cv0KtqE6qKSN/B2qPzN+CpX8MXY8t48S&#10;qD7Hm1tyMXfuXMycNBn29m68EhIqc2sFlbWpAUz1R2MYoXqFUI2gYpmOIlhDXkECG+HnV3vxrKMC&#10;z2pz8ag8FR910eadqMSDU9W4T6USsO4zr3ogMQjVPemHIlD32wpxj9ZPgJJQKlWdiVu0fhpU1yrT&#10;XkAlanWpKg132ovx9GQtng/U4RmPErL45pMTvH26BR+fa1O7inx8vh0fDjThblcVbrWV4XZrKa7V&#10;F+BsaRpOErCejCh0pUagOS5AAVZNJathVPqJku1XEInVq/A5gHL+rQKfAjDgMGqDjqAh9Dgaaf+a&#10;I3RQyaiPnpRQ9KVH4QQVaGAQIIHpZbhOyLi/LClU6AbR6vKpBKpUEurTk1AaT6WNiEV6WCTyoiJR&#10;FM3cyt8HB1evgvkrr2Dnpg2IiYmEob4egTKGmYnYPyqU7FBPqKwtrOBk6ww7x8lw2VmJ8Qlfw21H&#10;PeyOXIOttkFB+DewDftqECpZVevvOdWfFf8aVHb8/pr9mzv3fbw5YSJs7Vww2c0eky1s4GxlTqgM&#10;YW6gj5HDhhKqVzB0yKsY+utfquf+8ZsvkO1/GBn7tuB5QwmuZMbgSn48HrWV4qPTjXjYV4nbHUVs&#10;zARIciqG2L/7VKmHBONeSwFuN1CdRKHqc3CHUN2pzsItgiX2T4AS+ydQXSiWsnUybjbm4nFfFT6l&#10;xZT4iDmcQKUAG2jAk5ONeHq6GR/JJgWE6unZVjw+1YSHJ+qpmrX8LmW4XJOLc+UZOEObdo4qdjI3&#10;Hp0pYWiieslU+ergIwqu6oBDCiA5r+V91YGH1ToW0qfVGO6N5ig/AnVcKVVr1HFaQH90JgShJzUc&#10;fRnRhOoHu/ejQoUaqZ6AbilSMJdqy2Q+lZmMpswU1KYJVLHIimZeFRULz82bsWTWW3jDww3GdAnD&#10;/vmXcHWwR3lZMaZOmYzRo0bB0twK5qYWtH+y2bkZ3QWhsrGDjd1YOG4rxuTkb+BOqByOXNdBxZzK&#10;NuLbl5Tq+78r1Z8bCir+IxVU/EMUVLLuX9S3L+zf3Hnv4/WxHrCxcWJOJfbPGk6EytbMBFaGRhgz&#10;YhiGvPYbDB8+BP/8j/+I1KQUfPnhh1gydRLcxryGVdPdELhuPiI2L6HdSsNnp9vwiOpxu6MYN1to&#10;75hHPWAedV+OBEoHVT5u1WfjVh0ViiFKdbcmWwElhQpRKwHpfFG8AktuPyCUz/tr8IlMKxmMZzIC&#10;XsYYdtcwCFdfA57LZgVUradnWvCEUH040IjHvXW4zbzrSm2eWqvwfImuDH6Bx9METHKc9qRQBZes&#10;QVFHeGRiohzrw46jluc1hEvOGyN80CSzfyO9Gcyroo6hLcYH7fEBtJdh6BW1UqPSf1ArDTC5X/bS&#10;6hrsn2qTkRQEqiEjBTWpSSghVOlRCUiOjMF7b78JY72RMGReO2b0aIY+ZMvYutoqLFm8UPUfWlGZ&#10;RKkM9Y1hZGihlilzsraBnSyKujEbU5K+wdjtDXA6dkvZP2kTNuFfwyroM1WokLZgy4vtT9vNXzr+&#10;pqGS+HmofgtHQjVzez7mL5iHGR4ySdFVB5W5KJUl7CUZpsXQGzkMI5hLvfLKb/Daq6+hpqYOZVk5&#10;MB8xFDMmOmH0a/8vhv/LP0DvH/8B8Uzqv7zYo9atEOsni2PeI1wClGw4IIUKUam7zKWUUjHuybFW&#10;p1I6oKhUFWnKAl4qTVbH+7SIMspc5mWpGcSDA3Sfd1ep4+M2GaxbjWddVK5egnWCYJ1sxtNTzXjG&#10;eNpbjzvNtIA1ebhYlkkVzOL75uBGVS4uVWZhoCCJtiwGHclhaI2TLXL81S6Lol4ylV4gaoryVcdm&#10;PibRHuvH8Fb2T6BqFbUimDIrWAbNitX7aYHiR1BlJyqomqhUdbR+VamJKIyLQVZcCmJp/96YMRVG&#10;xvrQNzaAHn+HUQRnxIgRqK4qh+eBA3j1169QqUSlCJSBCeGygoOlNRz429nau8BidQomJXwO1y21&#10;hOomrFVORbsX9jXMAz75O1T/kZC+KV3JVL7j71XHr10kb4d/h6n7KjH/nfmY6u4OG2sHTHaxgxuv&#10;dE78sVzMjGDDK6Px6DEYOXQ4Xvn1bzDs1d+gq7UJMSE+eOV//D9wcyCA1rYwHD4SY371S7W/0xOZ&#10;XXuqFfd7q3G3u5SKRYjai3SASV5FC3intYCNPB93CMtt2j+BSYoUolTXmTtdq0x5EbdqM/CQID7m&#10;ezxS5fhiPODr7zMeS0cz8zPp83rcXoHHzKGe9NSoPa+enWrE87PN+IQ28KO+etxvKVHDiS7JlI3q&#10;AqpkCe42ltN+FuBKRQYBiEF3eji60sLQxhypSaaERAcokFpjAwiOP1qjfVX/VEeMn7J8HYkMGXgb&#10;z8fifNGeGIBevv5kVjQjRuVXUkJXkxNlaFIOVZFAScdvN21hG283MJ+qSU9EZVoi8mOjkBkfjxAf&#10;X7jYO8BIT1/lTjJywoBQ6Y3RR05WFoIDgzDkldcUVEYGhjDSN4SxmQUs6TDsrc1g6TwRVgv9MSPo&#10;IizWVMHt8GXYxg8qVdg3sAwcHP8nF9jYv9u/PztkIXqtH+IHqBgRv8M0zzrMnz1f7W9kbmaFCfaW&#10;cB3cmsXdwgS2hvow4w85mtAMeeVV/Oqf/hFVxfkI9TmIkb/5R9pDAyqaDawMTDHyl7/EvOmTcLmd&#10;Fu1CDx4y37nb82Oo7hIq2QdYoLrdlIc7DIHq+mAedaM6nSFFChkBnqyOd+qzcK8xBw9a8ggGX9NI&#10;21ifqeJeUw7uN+cqwGTbHcndZHT8U7GJzO2+knUHLzG/OlGDO4RZlpS+KUOhmF896KrBIyrbh60E&#10;qyYfFwqSFQw9aRGEIwjtzJFa4oLRSLDa4oPVNP9WqlObwBMv62iIMgWq6CBMbXIfjz0pwejPiMCJ&#10;zCj001bKMgE/B1UnbWFrdhKassT6JaA8OR4F8dHISozH4d17YGViChN9A1jQ3hkJVHpGPBqjoqwc&#10;x48eo3sYDgszcx1UDBOem1uZwdbKFGaO42E+5wDe8O6F3aZ6QnURNoOFChlNYR2sG/+n2kjsX7/N&#10;/peEShZ9Eahe96wnVPMwnfbP1MQCHjZmGGtnDw9bO3jwB7I3NoI5f1j9UWMw7LUh+NU//w/ERQQj&#10;ws8LY179Bcz0xlDJDGBlZArDoUPgYDQGjbmp+Pxyn1rP/EF/xZ9C1Vqom3/VmItbDbRgtH7XmDNJ&#10;3vQyVBLXq1KVUglYd+qoZlQxWdNPjjcqU3mUFZXSCWgObrXn40F3MZ72lePzU3X49kwjviNYXw/U&#10;MRerxEcnqvDpqXo1gfJ5fy2+oIJ9OtCEj5orcTUvFadSZNRGOPpTItGVEIq2WKpVTCAaogLQKrcT&#10;QngMRBshaksKQAeP3QRIQgNLBtrKuYwLlCFM/xZU7byvJYv2T6CiSlWkJCiocpOTsWbJEljQ1lma&#10;mMHc2FT1Qxno8ba5FU4PnMLmjZsUVOamkk8ZqO1kzalaVtaWdBzmsHAYB4s3NmHy7go4b66D6+FL&#10;sNJ2pydMNiHf8MKqm5woTkZrK3+t+C+tVFP3V2MeoXpr4iSYmVpiLKEa5+BIuGwxjj+ObPZmYWAE&#10;fbGA/BH/6f/337Bj01rUl+TDkgm0paEhDAmc0Rg9nhsQrNcQdmgvPrvUg0cCVV8F7nTS7hGqO1SS&#10;u7Rpd2jlbjXnKahu1OmAkpANuAUqAUkD6mZNugoBSyC6VBiLc7lROJsTgTPZEVSXGNwoTaKNo2J1&#10;F+JZXyk+P1GJr/sq8ZTvfT0rAmcT/HA22R+3CuLwYXU2ntfm4Rlzq0e0gZczaNHCAlDL71x9aA/q&#10;jh9EU+BRtIVTjSID0BwVhEZGS1wIWghVC9WrmXavNSUEnYRJVKknNeQFWAKVWMJuPt6XHoE+UauX&#10;oJKN43qZS3Uxr2pj3iVQNTKnEqiq0pJQKEqVEI93Xp8BU8JiRWjMeMHSQWWEqZOn4ca165gwbryC&#10;SayhOgpUtH8WFpYM2kDmx9aTPoDd/EDYrynCxIC7un5Kqf5RqQQqGaYkbUJrG3/N+C8LlWwCNnF3&#10;OebNmoeZk6fwKmijoBrv6AQ3K2sFlYuFOWExgqFYwBEj8Ztf/DOcbS1wvqcLb42fQGuom8yoP3oU&#10;TOn/R9HnL3/nLTyWXelPNeAhFeIu1eNOe6GyXrdbinCbudRNmfskKiUNX/IolUsRLoKjQXWlPEkd&#10;BSo5XiyIxam0EPQm+qEz9jh6EnxxKj0E10sS8Zjv9xkB/rKnAk8I53nmRA0HN6N44xKUrl+MyvVL&#10;Ubt5JZp2bEDXgZ04ddxTHWs2rkM5r/olGzaiaNMmFGzZhNwtG1G4ZztqjnqiPsAbTeFUphiqVGwI&#10;GmMCUBflg5YkQjQIVH+GLPwZ9gIqiS4+3pMqlcBI9GZEQ635R5AUUJnxaikyTamas1NRm56EytRE&#10;lNICRgcGwIMXNksjE0JFS0f7Z6BniNEj9eF9zAfxsXEYxd9CVEqgEutnyqNAZWZmCVOqmZWtE5zG&#10;z4LDzN1wWJ2DiUEPYBX9B1hHfger0G9gG/rt36H6j8S/ClXE7zF+Zynee+s9zJwyBdZW9nC3NsV4&#10;/qAuvOJ5MOl1p52w4o9rMFqPP+oojBzyKn7x3/8/CPbyQkVWHvRoCY0IlaGBHp8zGsNfHQInU0Nc&#10;YvL/Ia2XKNW9bl0FUJRKoBKVukFluVGfTesnc5Ekn9JGUehyqcsE6mJJPC6VJii45FwAkqXImkNl&#10;mNA+1DNOJgfgBqG6W5KC22ykJ0KPoWzbamQteR+5i+eibPUSVK9ehurli1G1dBFjMepXrUTzunWo&#10;W7kK1ctWomzFWpSuXo+i1WuRvXwF0lcsR8ZavsdmGVy7DQV7d6HG5whaCVcLVas1PgRNUrigFexK&#10;DlLxU6XqTApiBKsSe3daJLrTo9BNkGSRl470WN0afy/Zv7qMZFWoEKi8D+yHnRkVirCY0SXIBc3Y&#10;wAQLFyzGkcNHYcZcS4/OQfIpsX0KKhMTWBIqc1MrQmULW1tHjB07Ba5vrIXz2iy4+VOp/g7V/774&#10;KVQyl0rZPyqVy5YiWo1ZmDP9ddjZOcPZzEDZP1crK7iZmxAqK/7A5uqHNaQSjRkxFK/+4r9jzK9+&#10;jdK0HBzYvoO51isYOXIYr57DeT4Mk50c0JgWho/Pt6rqnyjV/cF5VgKVqJRAdV1UahCqKwRK+qUE&#10;KA2i80WxOF8ch7MF0cxPgmnHjqApYB8qj25D/r41KGDU+u5Erf8uFGxdgaxF85D0/iwkvzsT2Qve&#10;Rwkhql61ApXLl6KcMJUvWYSKZUtRs3I1GtZsQO2KdYRtLap4rFq1HuWr16Fw1RrkrlmD7PVrkbl+&#10;DdLXr0faurVIJ2D5e3egwvsQSn0OosT3IKpDDqNRpvcTJoFIjkqpNKiSaQtTw9EjM4hpM3sIlLYa&#10;bbssHkqoWrOSVPVPlKqCQBUmxGDlgvkYa++AqXQCUxhvz3gLSxcvx/Klq1RH78jhw9W4P4HKgL+J&#10;DipTWFOlzE1tYGJmD3sbB4x3HQv3aYvhti4Tjr53dF0qzKd+CpU12/DL7eWvEX/TUEn/lKxBIMP7&#10;HaSMLklp7PewCf8dnIO+xqRVEXjjzQWY+frr8HB1hK2ZEdwcHOBqackwhbOlmeqvMtYbDf2RI6DH&#10;GPrKr/Hrf/onKpgRUqMjcGz3FuZgJrDVG463Pdyw+v13sGflB7jdX4+HJ6twpysfd2VWcHsJbjQX&#10;KaCuNTCXEqBqqFKE6qoaQUGgyhIJVwIuEqgLhOl8fhQGCFRn3DE0U5lKD25E3NoFOPDGOKx1tsEG&#10;FwfsGOeBwx7jEeg2HiEekxA3aQZSJr+F5PGvI2vyTOROm42c12eiYOZ7KJwzD3mz56Jg7kJk8zz7&#10;3fkoeG8JMt6eh9ipMxEzfRYieZEJnzELYTNmInjaTARMfRueE6Zim8c4bB43FqvcHbHzramI27wc&#10;RUe2ojniqK4aOFiokKOoVqfMVhYFow2UYVFSWu/Oku13YtQcqnbawZZBqKqoUuWMhABfuNnawkLf&#10;UP0O7k5OcHV0hJ2NDSyZK8lYPzMTWkI1isKE+ZSROsowJYtB+2dmYaPW/hvnNgGuM1bBeV0GnHyu&#10;w5YqZRfxNWzCvoJt2Nfqtkyn//saFX9myBK/8gfIvBlHXplsYnlfHGEjVK5+n+DNFT6Y9vZivDVt&#10;GmZMdOUVzhJuTo6EyRxuNgzmTw5ULDO9UTAcNZJgjVRTQF579VXojRkNRwtjbFs2H367N8Nn50Zs&#10;X/oBJvA9jF79FZoKUvD4TB3u9TCX6izAjbYSXGsiVMylrtXroLomUDGX0kEleZQMSYrDxUIBKgKn&#10;s4LRm+SDtkhP1HrvQPaOlQheMhs7prpjCT9nPhvZB0YWWGVkiX1U2gN2Lthjaod9RjbYO9ocXoa2&#10;ODDSDPuGGuDACGPsH2mC7UPGYCtj3W+GYdNro7D1VQNsflUPG14dg03DeD7SGDuNrLDThO9h7oy9&#10;Nm7Y4zwOuyZMxrYpk7Bl6gTsm/0GItctQubeNaj024uWyONoj2OuJzClULUIVpcol1QJJffKiEB/&#10;jiiVbBPEkNm+2UkKqsbsFFQIVJmp2Lthrdpr2Zk5rTXVx8rUFGZGhgTKDFb8TcT6mZsybxrMs2Qw&#10;rYmR3CdAmVOlzGBhYQVHW3t4jJ0GF9n3d2UCnL0vwkaGJ4UTqvCvGFQrpVQy7ePvUP1ZIbZPlqGS&#10;GZ6OVCspn1rFfAeH8O/gcvxDQnUcb85ciFnTphMqdzjZ2fDq6Ah3W2u4WJkpqOxMmQQbjIGJHnOn&#10;UaMwathQDB8yDCbG/NGNjWDw2q9hZzAazib094RNlsx6hXnXPja6R2ebcIf271ZHIa63FuFqI+H6&#10;N6C6WpHIYzyVKgZnc8NxIo2NkyrVFLoflce2IXfPGiRsXoyo9YsQtXYZUrduQukBT7QEBeFmYT7u&#10;l5bgYVExbqZR/WITcTE8Bn1HfNC98yCaNmxHyaKVyJw1j8r0PpJnvENVexMx42YgbuLbSKCixU9/&#10;B0lvz0XquwuRPOcDpH+wAhm0iAnMtUIXL8Kx+XPgv+wDJG7bgDzPbSj02oJKf+Z3oYfRGutDdaLt&#10;E6gIVJccJedKDVVKJaPSu2j71Gq0BKojJxmtBKouMxkV6cnIoOq/NWEcbJkfOdLe2dMt2FKdrM3N&#10;YMffQweVbvCsrhpoqI4CmIVYP4FKSvAydtPRDeM9CNW0JbBZ4AdXrxOw4G9uHf4trMJ/C6sImUv1&#10;17d9WvxtQ0WIJKeStQgkbNQ6b7+FM/+5bl53MXXBbtq/9/HGBPp3N2d4ODvDxd6eQMlSZSb09lZK&#10;qWxMjWAmJfPRo9U+SCNHjIQRk2Q7XkFtjAxgpT8GprSGRsNGQJ8x4pVfws5oBDpK03Cvv4YqRagY&#10;Vxrz/h2okmgB43GBSiVQncwIRE/CcTSHHUCVzzYUHd6I/MObUBGwXy0PfT4nBTcKsvGwphL3a6vw&#10;uL4GX3S045vODvyuswtfN7fgm8Zm/La6Ht9U1OB5FsGLpc30C8XJfUfRs4NAbtiBpvXb0LBuKypW&#10;bWButRElqzegePV6ZDPPSmEOFr18CYKpwkErCNuujcg7tAulx/YolaoL9kRz5DG0xfqijfZPoOpK&#10;DVHRmRKKrrQIdGVEE6ZYtRKtGkxLmDpy09DCqM9KRVVWOg7v2AY7XqScCZRA5cC81ppKZWNhDmv+&#10;HjKHSjd/ylQplAClQWUpu9LT/hnLnCoLW7i6jsfEcdPgNnku7GbvxLgDTbAI+xaWMpoi4newYFgz&#10;NZA2IsPYftpu/tLxNw2VLmSBD36/SCaqYgdjvoVT8KdwP3gV0+ZuwVtvzsHrbu6YTIUa6+xKtbKF&#10;s7UpYTLEeCc7ODGvEqjMCZUxrYko1RgCZMYGIPfbEip7qpTFGD0YDBclG8Fkeghe+af/Bq+tq3C3&#10;vxFXW6hSrfkEq0B1/EpedbU2A1eqCFNFqgpd9S8Jl0rjaP0icSYnDCfTCVWiN9oiPFEXtBvVAbvQ&#10;HHNETVa8XpWJO9LfVF+Mh9UluF1CcAtycD0vG9ezMnAvPw8PCgtwL4/PKSrEY8bDnFw8zMjC1Yho&#10;nDrmh76DR9C+k0qzeQeqN2xF6dqNKFpDmFasQuqSZYhftgQxK5cidt0KJGxfi8yD21B8fK+aW1Xp&#10;ux+1wQfREOaFliid/VNFCgVV6ItcqjMtEh20fF1KoRLUuhQdOWloz01HI4Gqpu0rSk7AnGlTYGWg&#10;zwuatbJ/olTWtHO2lnQLVCoLWc+PUIn904CSEOtnZWmj5lKZGBIwa1e4uE7CBFnIZ8IsOM9YjrGb&#10;0mEb+BFsQz5VYFmwPVirSYtsF2wfP99u/nLxNw6V7juqVXOiAEulVN/Ayf8p3PacxtQ5a/Dm9Lcw&#10;w80Nk5gQuzu5wpFQOVoawd7MABOc7eCiyur6MDXQg7mRlHhHQ2/4UHWfGy2is4k+nEwMCNUYGMla&#10;FsNGYhgff/WX/wR7w9FoyknC9fYKQlWAq805qqR+vSEbV6lSlytTcZkKJaHlVBdLYn8EVX8KG3+i&#10;j4KrO9mXQIXjUkWyGokhs34fNOTjbkU27pXkMvj++Rm4nZeOW2y4d3PScbcgC3dKCHMhFTKTECcl&#10;4kx4OPr9/NB15Aha9x9E7Y6dKNu8BQUbNiB77Rokr1yGpJXLkbRRtg1ajyzPHSgiRJVBh1Dhvx81&#10;/gdQH+SJpnCZ/XtMLcipDVvqTpO1EMPURtmd6dHoSGcORYWSPEqA6qK6duZnoTU3A9VpScynkuC7&#10;bw8vTMYEyopKpYPKkWFrbg47GSBrY0V7p4NKs38Solpi/awsrNXoCxtzO9g7ToKTC4Fyn4Dx46bD&#10;fdI7cJp/BA5el+Ea+BDWQZ+oOVQ2sj3p/4F8SuJvXqnsomVpKv4RCirAOvJr2Ps8gtPWXkyauRQz&#10;pjCfcnPFeCa3bo5UKgcHONuYwsnCCB4OzK1k6IuJISyYMFsYG8OUR6ORQwnMSEx2sMB4K0OMtTCE&#10;naEezEbqBt++NmqkLvf6p/+OlTOn4XpHBS635OFKc5YqqYv9u1KdTjhS1MIxElJSF5W6UCRFikhl&#10;/wYygnAy1R+n0gJxKjMYZ/Ij+JoEXKlLpdpl4YEMtJVp+QTrfnUObldk4GZJqoprhUm4lp+A64XJ&#10;uFaQhuv5VETZnSOBChJOoIKPo83XCx3Hj6HR0xOVbNglu3egZO8ulB3ci+pjMqfqCEHyQmXoEdRE&#10;HENtxBGqkycaApmjSR4lqzup+VR+6Ij31+VSqcHoTg9De1oU2lN1KqUpVCfzqC5avo68TLRkp6OG&#10;QOVGR2LO5MlwpCpJp6+LlQ3cbOyU/bNhPuVgYw0b/gamdAVSOjczlvF+0ukrM351+ZQMX7IiVA7W&#10;LrB1mgwH56mEaiImj5uMceOnwer1dbDZ3o4J/jfgEPiYruVbpgLaDvV//Tb7N16okCuSSPzgLE/+&#10;I23CmFN534XbthpMmfEupk+chGmEyp02w9WGP6i9LZysqUBW5vDguatARatnq4YsGdAGGsJk9AjY&#10;Go7CBFsTTLY1xkQrI7gY68NGX58qNoJKNUJ1Fo8ZOhTGQ15Bkp8nbnaU4VJ9Bm5Qqa5RqS7T/l2U&#10;kRLlyYMh/VOxg5W/SJzPi1Bgnc4KwdksWWMvAhfK4piLUaUaqUCtObjfloeH7fl42JqHuwT1urxP&#10;YRzO5UThTFYkTmfw9emMNAbtmKzhJyvVytJjXZGEIewYOkN90BrEvE2myAfKQpvH0BpNQOKD0RoX&#10;gCaqUEO0N+pkXfWwQ6hjNIQeQpPYPqqUWD8pUki0JRCuFIJFtepICUc7Q9SqiyrVRaC689LQTSVt&#10;pYJKh28dwTq4eSP/lwYYa2dHmGzhQqfgwnM7yanMzOFga6ebOm9MpSI4xjLOcrCUrkFlYU6waAvt&#10;bZzVBEU7+3HwGDsZk8YTLo/JsB03B84r4jHx+BnYBX0EG+leGVSpv3f+/pkh5VL1B8R8zfgtrCIB&#10;K/9vMd73JsZtycS0Ka9j2vhxmOzqAldLYzWiYoKj5FECGFWKvn6ik5OyJrYyuJbWz5I2z3jMKNiY&#10;GWGinTletzfFVGsDuBmPgQPzK9NRtIfDhjPv4nGMIUYNHYbxfN+2rBjavlxcacrGtRaqFfOqSzXp&#10;OF+ZjPO0c+cJ1SVCdbkoBhcLonCBcW4QLDleKI3G5ap43KhPwZ3mDAKVreJuSybuNjG/IrC3qghp&#10;YQxOZ4bhRBJzG5k8GM6GTwCaQghEAK2b314VsphmXdABNFF9mqOpWoSihdEc543WRD+0EJBW2RQh&#10;XrYmPYb6SC/Uhh/SRYRsWcrXEarmGO/B1/H1fJ1s2drBvKqdqtWRHKJyKmX/BKr8NFq/TDRkJqM6&#10;IwlJIf6Y6ExnQIvnYe8AdysC5WgLB17MpDghUzsc7B2VEpka65YjMzQ0VmEsVlBGUQhQtIzW1vbM&#10;vZzUFB57exe4uU+Ci7uo1ji4jJ2GcXN2wGV3A6zDvlQK5RD1O4Yo1t9zqj8jBvshomQK/bc8/07t&#10;S2Tj9zk8Dp2Gw5IQTJowlVBNwCRXZ+ZHpnC1MME4B1v1I7vSxzuYmfIKassrKP09oZJtMG1EqQiV&#10;vYUxXne1xdsulphhbwIPM31CJVvw6EGfUOkxvzIkVEajR8P4lV/gwNJ3ca48Fedr03GlMRvXmwlY&#10;XSYuVqXiAhVLB1UcLhUTKoKlbKCAJYBRvS6Wx9IyJuBWI3MlAYlxr5X5UksG7jTIoNs03KpJwzV5&#10;H1ksJlNWtaVqUJnaRVEGF+GsDzygjs20by3MiZrDj+osXKzOwkkHbluiP1oIVCuBkmh6Caq6iMPq&#10;vFGDikAKVOr5SXxtcgDakwPVnKy2pGBawAjdWL+sRLQTrJasFEKVgvLUBMx/63VYGozBeGcnuKvZ&#10;AU5wdbInFDYEyZwqRKWyc1BQmZlYquqeoQyilYmJ0hFMqKRfytraFvZ2TmqomYW5rvrn4TGVudUE&#10;5ljj4DpuBhxpAe3X59P+fQjriMHhasrB/B2qPzMEKpnx+S3sZHOviD/AUTYA21oLx/f2Y8J4Wr/x&#10;4xVUHrLjh7kx7Z4F3GxtlFI5U7HsafucLJgwy5pyBoRKciv9MXAkgG+42eJdD1vMdLbAFOZh9mwg&#10;lnqjYTJqBMYMHw79UcyzaAnNhr+KtbMm40RxIk5K3kSwrjXpSuuXqVYC1Tll/+J0FlCCcJ0nWBd4&#10;vFQWj8uVCbham4jbTekvVOpBe44CS5TqNpXqdh3fV4Y6FSfgXG4M+pOD0UuweiXnkWnvMvpBCguD&#10;0cFok/Mob3TQErYTDlXFixeVkvhTqBRQ0UfRRDv4MlTq+YNQyfSQVkIlA29bU8PVrvOtmfFozkxA&#10;Y2YS6rPScHT7JljpjYQLL17jXVyYu9pSrVzgRJVS/VIy2pxKZcv7pcJnYsRcipZPYNKUSvqlBCob&#10;5mBWVDlzMyqWlYOyfG5uE2kD3WFl6wpn96lwmb4C9osj4Xj4PJzYfn8oUvwdqj8r7F4o1XdqyV+b&#10;0N/C4chdjNuUD5e3V2PyhMmYSqjGOdpjnJ0lnGnpHM1NCJW1gsrV2oq3pS/KUAcVVUhCoJKS+9vu&#10;tlg8zRXzx9vhDUcL5lUGzKtGw4phOFKgGg3TMXowHzkUC6a44EpzIc5Wp6CXynO5LkPlVlepVjql&#10;koJFPINqJaMqpLQuYBXzuRUEqjoR1+uSlfXTVEqD6l4zz1tzcbdRpo+k4UppInOyGLVjSLeswU4b&#10;KEtUa5u5adFGlWqPYA7Fo2z8JkOO1PR4QqJm9CoL6K0gaog68qNoIqSSUwlUMuu3hfavOYFHWsBW&#10;UbpBqJpTwtDMvKo1WwbPJqApOwUZIQGYQpst/6dxolJOznC2ccBYQmVvawVbhpmJCWykAkioZGiS&#10;CVXKyNAU+vqGL5RKrJ+VFVWN9s9EqoJGUn53Vms4Ojp6wMraGZY2rnBynQLXifPhOOcQnLY3wC3i&#10;CzW93lpNpRfAfr79/KXibx4qO9naX33P38I64Au4eF7GlLUJcJv8Du3fJEz2GKcgchf7Z2mqoHKk&#10;MrkQKBfaQIFKrJ8oloSVgYG67UZlmkmoVr45Fsunu2KWizXGmhoqtbLmFdhk9EgYjh5DpTLk7VGY&#10;PdYOZ6qz8eRkNfML5jwyvo/WT6ASCyhFi8uVSYxEXVTJMQGXGFeqk3CjLuVHKvWwIxePOvMUWPfb&#10;cvCwPQ/3WnJoBbMgU/Ivy0KcBEvWYT8hiiXVOSkqSBmcVvCFajHnaiNYEq2RumqehOrMpaVrYY4l&#10;SvUnYIUTQlE6AiWzfjWodGAFoCU5CC0pIWhOC0dTehQaM+JQz9yqOC4My2e+BctRw1Uf4AQpEjkx&#10;B3JwhYeDO+2ejar2CVS2BOZlqAypVHp6Bi+UShRKrJ+olbGxFDGYC7uMI1QTeL8zLCwdqVSy9ewU&#10;uI19G25vbILHxgJ4hMo2pYBlnM7F/Fzb+UvG37b943eyJ1SyzLNtxDew8PkIdrsHMG6RLyZPmo5J&#10;4ydiEqEaS8vhYmGkcirZNMzejEdaP7F/ApXAZC1T53kU1ZIRF+PszDBrrA3WvDUO62dOwHsedsyr&#10;jOBkOAZWo4fCXGYFywQ6PX0F1etUsv7yLHxyvkntutiSFoj+fOZLhElCQVVFqASml+JqTTIVKpVA&#10;SXEiS8GkAfWok+eE6kG73C7g/QV40FaAe025apWm65VUw5IUXMmj6mVGYoCNXKygtia7RE+0L3pi&#10;5D4JWX+CVm4QLNlo7l+DSnKqF5U/AYu5WBPBaqJdbKZSNdECNhKsxpRQNKZFoiYlEmUJYYg8vBfj&#10;5EJFtfdwsMOkccx5HAmVozvGOo5V9s/SQvqf6BCoVNZUIanyyTJkmlJpRQoBSlRKZv1KvmVhbgM3&#10;5lOOfC9LC8cXULm4ESqXaXCfshRjV8TDLeARLAiVBaFyiPm7Uv15IVBF6FYmtY74CuZH7sNF+ive&#10;P4DxHh6Y4O6G8W5uGMsf11GAMDMmSOZqZLoDf3hZq0LLqwQqAcrZ0hJjZYyglQlmutlg9Zse2Pru&#10;VMyb4IDxFgZwMBoFq1HDaAPHqBK8ES2g+ZiRmGxrglNUqo/O1eHJQBVO0eo1pfjhVHE8oUrFubIU&#10;qlKiUiYtLotC1afR8jFvaqHNa9Up1EMCJXFPqRZVqiMfj7uL8ESiSxaB0ZaUJmB1ebhTRVtYRlUs&#10;SsTF/Dicy4mmgoXjREowTskeVInBqqgh0RNP20ewxAaq3RsZzTHH0RR9jHEUjVGES5Ymk4oh87Am&#10;HptlVSUBiQA2MpppAZuYWzUR4sa0CDSkRaMsLhg5IcdwZNMKOBoa8n9thinu7vBwYc5j6wB3Rzel&#10;Vk78LczNCJW5uYJKliHThiYZ/aRAIfbP1NRchdg/WxtHONi7EjZHwuZE++dCqNzh6DIR7q5T4TFp&#10;AZzn+cHl6GW1ZoVAJRsX/Gzb+QvG37b9i/wejtLpG/s9TEI+hu3+C5i2tggTpq/BWBma5OGGca5O&#10;cHWwhQ3VyZZXSEcbS9jxKBsyS04lUAlQWk4lltDd1g5j+dgsdwelVNvmTsaCyXaYYq8Pe+ORaiyg&#10;vf5wOMhA3FFj1GiMibZGhCoFn1ypwePTpbjXW4TOvDA0JPnhREEi4UrDWYJ2rpy2UICiQklcpUrd&#10;IlR3Wpk/SZ9UVxEe95SokNsPOgvxtK9UTaV/2luCD7tLVTzuLNVthNBeojqJZTk0CZm2L2MNLzDv&#10;UktKZwtgETiZFop+QiA7LcrOjR20f7LRnNrBkVDJ1qiy53Arz5tlsiRvq6ofnyPldLF9jVQpiSY5&#10;T/ZHA/Op+pQoVMZHICfoOLL89mPX4lkw09ODK/+H0+gSXG1sGTYYz7xqrL0jHO2oMNL3pI2UMNdB&#10;JX1TolJSnNBAEqgEMHVuxlzMxpnhCisByspF9VdZ242Dg/MkuBIq53HvwnbmHjjvaYJzFC+y0QSL&#10;IX2ZP9d+/lLxtw0Vv5tj1B9hxe9p4PMQjgfOYMa6bLhPWsQrlysmjnVRUDnb8YpoagQbsX5W5jqo&#10;qE5i/QQmyaHk3NpQX1dmZ4NwowV8d7wzNs6ZQqimYOFUR0x3NIaD6Wi+hoolUNEKyhoXJoRsvLUB&#10;BqqS8fn1Bjw6xcZ+shRXm7N5NfdHDRtrd04sBoqiGJEEKw6XqFJXalNwvSEdt1uyFVT3qUiPqEaP&#10;e6hGjIddhXhCkJ6fKMdHjOf9ZXjeW46nPWUEq1yBJdv2yLrtspewHGX1pmtVGbioFutMwIXceJzN&#10;isGZLIErkuoVhr6kEHRLOT4hAB0JfgTLlzDRCkpRgkcJ1T8llULaPIkW2r8GPrdRIonnVKo62TAu&#10;LgSFYX7I9DuE/BAvrH1nKvNMA0x0dcNkXthkSJKU08c5OsLN3gEOVC1tzpQFQfnR3CmqlAAk9k+z&#10;gFroKn+OKsT6CVS20hHsMAH2hMrZeSqcxs6G7Zvb4bi1Cq7hn8JycJTNX3tUxd80VLLXq0PE72Aa&#10;8iUMvW5j7L4ujJvvD2eP2UqpBCgJJ1srWJoYKqhsCJSmVE60gjLIUxRKyuoClOwI4mFnB3cbC7wz&#10;zhHb5s3AzgWvM6eywgxnQkj7Z2PI5xuOolqNhjWvsmaE0cNyDHrL4vDNnVY8PVeBR4TqDlXnXFUK&#10;auOOo5J5Snt6ALqygnCyMJKqFYeLzLGu1qXhWn06bjbRArblUpkIB+Nee546fkiFUlAJUIxnhOp5&#10;XwXBqlBgyWKbsi6gQCVxszabSpVOpUrGucIEWsF4nMmO1UUWwc6Ixglatt7kMHSpafG6Gb1tBEhV&#10;+ahOzbSGzVSyVkIn/VFybIzzRx0fr49nJAagllHJPK049Dhy/A8jy/8QMgM8sXC6ByyMjDGFudQ4&#10;Fxc1xs9dxl06OqiRFPY29qooIXmUACVHsX46qHRldLGAmmIpoJhTWZjL9BDpp7KjNXSg/XNWg2tt&#10;HcbDhmA5ClRub8F+xkZYr8yAa/BjWr8/KrD+DtWfEVL1c4z8FvrHnsL26B1M2dcA15lb4Oo+DePH&#10;8kd1dYa7dDZSnQQqa+ZUYgHFCkqxQqyeKqHrjVGKJeFhb4fJLs4EyxzvT3LCvqWzsPGdiXjLiTnW&#10;WDvmCjIVZDRcTfRgM2YEbPjjm8noa5Ph6CAsAtWz85V4croMD/pLcLM1F6dL41AR5YnS0L1smMxX&#10;ZBBtXjjOSJ9WpShWGm40Zg5aQB1MEqJaCqpBoCREpQSq531VhKoCj9U+w2W431xMlconVGIBc9QC&#10;mhdLUnA+PxlncxNxJidBxamsOJzMiEE/86AeqpbM4G0jNK3MteTYIotsEqgmAtMST4WKD0KDAsoP&#10;tbF+qGY+VsVjOaMk7CiKgryQ5+dJ63cQicd2Y5aHg5rOMXm8h5q75mhDqJyc1ORQmXZja2X7YsCs&#10;rur30nQPHkWh/hQqsYFWquPXzFSCeZm5FCpk2NI4WNoJWFPg5Pw67CcthencYDgevQRHto//E+P/&#10;/rahiuE/LfhjGB1+gnG+9+GyMhG2E+bAzW0sJniMV1C5OdopkAQqsYDKBhIusX+ST4lSmY0e9UKx&#10;3Oj/J7k4YoqrDRZMd8XeJW9h4UQbTLc1xGwPJ7gTUIHKzUwfdvqjlFLJYFx7/VfRkhNGqNoUVB+e&#10;KadaleBOhwxZSkN3bjAqIjxRErwXVVGH0Zzsh56ccJwukUKG5FZpP7KAEmL/5CgFimd9JQydUglY&#10;olRi/x5QpR40M/9qKsKtujxav2xGlg6q0lScL0ghVEk4TaAkBhRUsehPj0Yvc63O1FCCI2MA/dDM&#10;XEvOpWNXVrBtIlTNiUFUpwBaWD9UEajyqOMoi/JBUaQ3CoMPoTjQU0XG8b2IObwDk3gxsmU+OnHc&#10;WDg52MPOxgquzgTKyUHdlhxKVElCoNJGo8tRK1QIUFr8ULAgWLJGhbFsBmcLUxM7mFk4wZZ5laX9&#10;RMY0OBAsW7c5sJh9BE4H+uEY/iWsmR78XNv5S8bfMFTfU6m+g7HPA1gf/xgentdgOvMQ7DwmYxxz&#10;qfFu45TtcLG3UQolUElYSAcub4sqieXTxvxJyBAlGbLkaG5ExTLF6nenUqlm4i3b0ZhsMYZQUcHY&#10;SKwNCB+hcqQNlNWYZC6WQNWYGYSvb7fi+YUqPD1LCzhQggc9+bjRkoazFdHozAxGedhBlITsU1EV&#10;5UVLGIwTsl5FRQKuN6arooXkWKJYWtxnPOrMx2PJsaT616XbXE42RHjQWoL7TaWEigDXF+F6VS6u&#10;VtACMi6VZuBcQSpOE6pTOYkYYJzIikc/oepNj4Fst9NBtWpPDkWrdOSKMiUEqdtNVKjG+GAVNTH+&#10;VFoflEYcRzHVqTDsOPJ4XhhyGCUB+1Hgswcph3cidN8muJkbECpreIx1g62ttZrW4UygHB3sYGdr&#10;owoUApSMnhD7Jwols3wVaGIDaR01lZKQkrqaSm9Cq2hizddJ4ULUyh7mVCp7x/GwdpxEqF6HA+Gy&#10;d3oDVm/ugeveDjiHfca2LA3870r1s/Gno435XaK+gUXAEzgFfA6bTd0wfX07XMbT9rnbw8NF+kUc&#10;4WBNP06QtBDArCS/orpIcULyKNNRI2EycoQCzZUNwtZYHxOdzLDuvenYOm86ploMxyRzPcxyd4ar&#10;hRns+XoFlREtIBuA7BziYDAETYTmyxvN+OhiNZ6drcSjE8V4cqII97tox+ppwahKHemhKA05gHzf&#10;nSjw24XioH1stMfQkRFEOxjzoiIoBYybtIS3mmkLCdl92sh7MqqiidGcj9uNuSruNMg+woW4XVuI&#10;G9V5CibZUV52PFQbtOWn4BShEqBOZiegPzMefRlx6BGoZDCsjDYnRG1JjMQQqlSwisZBqGqi/VBK&#10;kErCjjF/OoICgpTHY36Et7qvNPAAodqNLCqVz7bVKue0Fcvn5gprmTIvFVb5HZhPybk5/18GMmaS&#10;EJlTqQQmfdnxQ6bP8wL1sv0ThdIqgDLY1tTESimVibGMsLCDKS2glY07zGzGwcRmClVxHBwcp8Ny&#10;2mY476iDY/Czv+9P9XMh38FeTYn+HaxifwcL2YFcptHzMcsIfvHAT+HgfQt2K1LgOGURLZ9U/Zzh&#10;zB/VlVdHsX4aUGL9NLWyMqUFpJWzMTeFwagRjOEKODtrSzia6uFtNxuse/9NzJ86FpOsjTDBwgjv&#10;TXRnLmWgHh9rqQ8H5lUye1VvxHA46g9FM1Xny6sN+OhcJZ6eLsfjk8V41F+Iu925uN6ajgs1iegv&#10;jEBjEhtk6AHk+e9CDhtkvv8BlIXSEib5U7ViCJdYwkRcrU/B5dpE3KyXHUP4HjXZuF4thQhZ9iwD&#10;l8tlS550XJWdPkp4W/bjLUrTWb48UacEgkS7J2sGZtHyMZeS/aV6af160qJUdKVEEioBK5xqFYYG&#10;wlQfF4g6Hqti/VEe6UNVPYriYC8UBVKZgo6gLIwRcQSFobSAvF3stx+F/gfhtWE1LGnhZGiRk6Mz&#10;1USnNHZ2DrC2toEVz8XijRmtp0ZOyLk+j7KNjt4YA56LgslwJSqViaxLITOCbdTR1JQw8T5RKSMT&#10;hpkjzKzcFFCmFmNpEz1gYTMRFo5vwHLcUnisSYG7/322EdkL+u9K9aOQz7dnyBD+H0ElCyeG/xYW&#10;QZ/C9fglWM8PgvOkefBwdsUE2j9HsRwyV+ol6ydhajBGp1RSBSRU5oTEcMxI6BMqS0JnT8viSBV6&#10;Z7wD1s59G29R9dzN9DCZucJ7kzxo+cbAhRZH7hOoLExMMXrYcDjpD9dBdaV+EKoyBZXEvZ483Gpn&#10;ntPAxl4Ri74CAcsXxVQsgSrHZ58CqyTYE7XSMZtKS5gfreA6UxqLC7Lhdgnzo+IUnCtMxpkCql4B&#10;86T8BKpQPE4RGl3w9mBI7nRCcicpSmTymKkD6gVUsl6fFCsYnSkRaGc0E6qa2ADmUEGoIVj5QYdQ&#10;wLypMPAQioIOozT4CCpo/aoijqE8nJCF+vBxAkeoivw8sW/lUphSeSwtabmtqSSmslCLbuqGKo1T&#10;dfQNjDBq1BiMluUJeD5GVgcezdsEa/QoAxjoS25lRiAld5LiBC0jw8xM1vwTuAQqOxibOcHU0hUm&#10;Vh5UrLGwIlhmNpNh5jADFh4fwHFhGMb734F1BBv4X3k7nb8hqGSlJAmp6HyndneQncht/D+Ew45G&#10;mL+5C87jZmKs21iMc3NmUmwLa3NZWlinTuZG+irMmAfJbTtLWR/BDMYyOJZQGYweASsCaKsWhTHC&#10;vGljsWz2dExxsIDdmGGYbG9J0NxhbzAadsZjaP1GwMmckPJqO2LIUD5nKOqTA6hUP0D1hDmVQPWg&#10;rwB3aAFvtlBN6ghFeRx68yPRzOcXBdM+BTD8PZHnw/yEcJXSYtXH+ROuENrCMHSkyRY4kegRKKg4&#10;cuzJjFYrw3alRqI7dRAQWjo5dqdKyGMMAUhyKIIli152SyjrR5j42i6ZwStAJTKPogWsiQtARbQv&#10;8gl4tv8+5PG7lfD7lIcfRVXkcVQyqghUFZWqOMwXhcG0gAEHqVSe2PzBXLXZg7m5lQLp5WKDliOJ&#10;Qo0YMQojR45Wnb1yezSVS8FFqPT1ZGsdmbBIVXpJrSwtmEcpuHRQmZg7wdjcBUYW7jARpbIcD1Pr&#10;STC1mwaLsfNhNccbTgdPwy6MLieGbfpn2tZfKv4GoJLPlfXbZGYvoeJ3sokiVKFfw9L/E9h53YTN&#10;slQ4zVgDB5eJGOcxHq5UKWc7SwWUhMAkCiUh1k9BJZ3ADAFKVqaVo0BoTTvo4WCJ96Z7YPYUd6rR&#10;KJiNfA3T3Z3U9BF7vt7FyhQOxswdTPTZAAwx9LWhsORzKuN8lFI9P1ehoPrwVKkC6+GgBbzTkYXr&#10;TWm4VJuM02XMbfKj0JIayJzlEJXqIPKkA5WNsyCACsEoDT3GRuzLxuzL3MafoAWjKTEMjQSgISGE&#10;Vi0EjTw28djC+1uTwtFCtWnhsS05Am20dm0Eq50AdRAuObYQoBY+1jxo9wSoVuZVDQnBtHyBCqgC&#10;Wr1c5kpFYYdREHSQVvUwqqK8+R18UC3HyCOopVqVhFJtCVUJoRIlWzfvHTV504TwiAUUoLT8SAbJ&#10;SohKDR8+UkGlASX3ScikT4FKQtTKxFjX6WtFoFQfFcPc3B7Gpjy3doO59VgYW46lYokFJFQ2AtVU&#10;WLnPhfXMw7De0gKHkC/ZXn6+bf2l4j9/oYKfK+tP2PCLKqgIlKxBYEuVsvZ+Bqf9ZzF2aQRcx8+C&#10;x9hx8Bg3EQ62tnAwI1C0dpaEQNRJwDKhKmnFCukQFqUS2ydQiWJZSk5FpRrrYIXXxzngzYkusDEa&#10;qZTprYnj1GBcWbJMBtzaG/P5tILSEIa8NoxQDUFZrDc+v1yrgHoZKlEqsYD3RK2YW11vYi5Ul4pz&#10;lUk4URiDhkQ/AuRFm3WY4YlcvwPI9T2I/IDDbKxHlRoUhXijNNwXJYyyCMl1/AlAICologJQExOE&#10;2lip1NG6MeoTCF9SBBoIWP1g1BG82oRQdaznYwKfKFRdLGGK8CZMh5FLQPJ5LFL2zpNqdAgVkUf5&#10;GUdpTb35XF80xBxHHaEqI1RltIBFtH8FAZ5YPXc24RgN40F10mDSpnNICEwaVDrrp4NKjpJT6Y3R&#10;haiVsZEMT5JOXzsVllb2VEBHVaDQoDI0d6NaecCYUJkTKEvH6bB2nQ2bN3fDak0ZnPylWPHXnVP1&#10;NwbV90ql7CO+gW3gJ7A6+hhu+07BaeZ+tQzwxHFusHehRbOjUlGNrAiAjHb4KVRi/aTUbsr7Rw8f&#10;olTKnPeL/ROlGutojclutpjszh/ScCScrc0wiZZS5lnZmhjDXp5nMBKmeqPZIAwwdNhImAx7FYW0&#10;RJ9crFIgaUBp9u9+Tz7ud+fgdnsGbWA6rtSn4EJ1Ms5VJONkURyamUeVUBnyA9lAgwbBEkvof4iq&#10;cRT5IWy8YX4qCtmYSyICUBoZSMgIWJQEbVuMKI0uqmKDUE0FqyFEcqyiyqngeQUfK5fnRPnR1h1D&#10;IVVG8qdCqe4xigiMqFRR2EG+rxeqY44x1zpOpfRBQxyhImD1YQQtPIDBCwK/bw6/7+r578DA0FDB&#10;IlU7USkB6uUQmIYNG6HAEpBehmrMaL6WIVBpaiV5lVg/CQsBi1CZWTAsXWBuI0rlTqDG0QJOhLk9&#10;gXKaDiunN2H7+lZYLsuFs/d9pVR/zbUq/magkp5xWSzTNvK3cJClff0/guXRR3Dc0gGnqRvwxrhx&#10;mOTuCEt7J0JlD2cj2VNKB5JAJSHnYv2kgOFoY6VUSvb8NVG2UDqHJacyhxvtn4eTJdyZT9maG/Dc&#10;Bq4y1Inv4SBLFPNowTzLiHnY8BF6bCC0Mq/8AtnBB/ExrZ+AJEBJPDpRpOzfg758POrLoVplKrCu&#10;NabiEtXqQnUqzpYno784FvUphCbck0pxAHm0XblUrRzawmx/2rEgKkmon4q8YB8V+SG+CrLSCEJG&#10;i1gix8Hzskg/lBG2UkYxbxeG8/mhx5EXckxFPqOINk+KEIUhXoSTNk76oSK9UcS8qSj8MF9PlYo5&#10;QpXyojX0ptUkUAk+kI0LmvjcmohAlFOpyoIPIZtqteL9WXB1c2PuZKGKEJJDCWB6evrqKKFBJaHB&#10;pB0lpxKoBCg5GhqYqrxKK1ZYWOigkv4pE3Ne5Gw8YGrlQaUiVFaTYe7wOmycGM5vwn7GFjivK4LL&#10;8Tv/t0Il78vP/ZkQhZJQW/gTKHm+TdjXsPJ5hHFHzmHSkiA4T5mH8WPdMM7JnsDYwZ7Ww5JQyaqz&#10;pgaiVoYEioplJOP/zOFgzcdNTTBm1AgYC3h8nglVzVKmhNjJDugWcLE2hauNBRwtTdX72hA4GTkh&#10;Q5ysaSvNRlPhCOWrw0bhNSbedhZGKIr3wcdnqE79BXg6UKziifRV9RUTqCJ1//2uXNztyKVaZTK3&#10;SqENTFMrL8kYwROl8WjNDCUQR9jQCRcVoCBYIPNSEAgUKnieG3yEYImC8bYcGXK7QGAJ80ahBJ9b&#10;yNtSocsPPEJrdxh5AWLrjuugC+cx7BjtnTfB8UZF1HEqHM8JTUXUMTUkqYZ2r4bHhoQAFXXx/miU&#10;8YG8r5pqVx7hg1JeTDJ996k1KcaOn4Jpr8+BoZE1lYoXLj2TF4o0ZrTkU6MwZMgIqvsonksupf8i&#10;BCotNKgkr1JqRZUyN5cJiw6wsHJhHkWlov2zsJsIM6txPB8PS4HKdRYsnObA+vWdcNpQAqfjt2AV&#10;zrYbIzPE2c6kPUsb4rkWf9oe/2PxnwSqP4VJC/mCErLbuExElH+CZfBncPS7j8kH2zH+7Y2w83iD&#10;V0gXNSnO2cwS1samtHOGapVZAclYxvfRtlmZ6ZYZtiJQxgb6tCNj6Nul4kQ1Iyyynre1lSXVyRQu&#10;tIiyjJkT8ycHhinhszKjHTEyYp5mCGvmU0N/82v8ZsgouE+ahiXz30NVeig+OiPw5OHDk4U6qPqL&#10;8ViAYjzozidQOYw83GnPZW6ViasNGYQqnYARLKrWQJns6h6KSuYtxbRgEoXMt/JDCcZgFBKGAsJQ&#10;KNYtjOeEREJAkmMRVamY0BRTtYoJlQx6LeFjpby/jFHOxyqoYFIEqYz0IRyDQZuniyO0hrR8Mb6o&#10;i5MSeyCB0oWcN8lMYEYNbWRlNJWRyirTPt6ZOklNcV+4eCPGTXwLY/TMaeVMBoEhQCNHYRihem0Q&#10;qmFU+BF8bCRDjqNH64AaNZKqRqi08rqstCRQSfVPChWiVJa2YxkedCaTaAMnwMKWn03bZ+M2B5Yu&#10;78Nq2k7Yrs6DnecFWIYISIC9LL3wAqq/3I4g/+mhkn2HLGVQpKzlRrBk8Xkr/w/h5n2N8p4PxwmL&#10;4DzxTbjI+DJaNDvpcKSXN5MChYBFqEypRAKVLIYvywzLopmGBMqAts+Ax9FULNl5QqZ5W8nQJQIm&#10;C8Q4ESpHHi1NjAipAEqgZGCnkSVGvzoEI4eOwJx5S7B7vxeWL5iLqtQQfHJOlCqPClVAsASwIjzq&#10;laAF7M4bhErUSsDKo2Ll0ApmMcfKUgvGnK9Jw8nSBKVYohqlqpOVeQ7h0aKE6lAiIxokCEbpoNUr&#10;j2aOw4YuuZMcy5hnlREsAaiK+VYt86k65lhyrOFzamN5XyzVRw2Y1U1R0UF1lJB5qwG0jYlBKjSo&#10;GhOD1TSQl6EqCtqHTL99eGuC9BnZ4925K7Fk+SZaNHuMGm1Ey0clGqmnrN/QoSPx6mvDMYRHAWsE&#10;7x8+ggrG0FRKoJLjywULGUxraiazgHVj/syl49fKXY37s7CbDFPbqTBzfAsWLlQqxzmwnboVzquy&#10;YLWjB5ZBX6qlwe2lDb9oW3+ptvw3AJUlZdtcFsmUrXIEqlD+g3zvYez+bti+HwSPSfPhPHYy7B2s&#10;YWdNpRGoTMxo55hDSZFCQKAyCVwClcClL9vmjBn1Aqgxo0e+gMqCR1EqKUbYyQ72vC2vMeX7mBJG&#10;+VGHDTFSYHnuP4KQ8ERs2rxbXaWbMiPw2fkyBdXj/nyCVagUSoB62FPAo9g/gSlHKZVAdbtNogDX&#10;m3NwqT4dF+vScZZWUMBqyQhBdRzVZXAQqxblLx3L2agrCJMUJmriCUpiKOqTwlCfLNW+UAVRfWKY&#10;qgI2JkegKSVShZxLab4xMURBI4Nma/lZqigRd4y3/QYhehmoIDQl6aCSkezVhLKc1rEk5AAyaP9k&#10;Qzx9AwvMen8Ftu48jMnT38HQEQYYTkgEnpEjxyiYXnl1mFIrOdeAkpCiz8tQafmV2EAzU+n4lU5k&#10;W6VUMjlRcioLO6qU/RSYOsyAqfNsWLm8A0und2A6dgWsFkTDcksLrP0/hmPEd6q/UxRL0gkdVLqR&#10;Oj/fJv/X429AqQALGRQZ8S3swr6CXeBzuBw+B4+N+XCbuReTJ82Gs4sr7OzMqDIyGp1XNdnnyIwN&#10;nzCIwmjWT84NRo9SUOlJ0PYJVEaET6BS63nzuVK0sOB9siyxAGluLMon6ypYYNQYU0yfMQ9V5fWo&#10;q2mC5yE/vPXmbEx3tsGZyhR8eq6UMAlQBTqolFKJSuUTLNlhPg/3OnX273abgJWPO22FuEHFutqc&#10;pVa5FbWS9+otjFFg1bERV9OKVUjHK21aFc/ltowcr6U9q40Lovqw8QskBKopmZEiEY7m1EhGFFqk&#10;j4qhlhNjKLj4XFlirDk5hBBRrWSulMzqTZKChExK/AGmH0IHVSujjoqnQSU51Xjmo8NHGhGqVdi2&#10;+xiWrNiCUbSArw3Tw5BhUkof/QIqDSyVWxEosYIjR+gpoLTQoNLUSpTKxMRGN+XDnjkU7Z+Z9TiY&#10;2UyCmf3rMHN6myo1E9aOs2E+diWs50fBcnMjrI8+hDPbjm53xR+Wg5b2/fPt8T8W/+mhEt8r1Rv7&#10;8C9gH/QMdkdvwG1nC8bOD8CkaSsxzmUiHO2tYWMjk9z0ILtGWJrTxlnqQNKAEtsnMMlWOXI0GARK&#10;VMqU9s7MVObzyHg0fRhSxSwJoLzOSF8KGQTN3JrqZogZb72Htt5L6OoagL9/CObOXwILUzPMn+qK&#10;J70ClFi/fOZTRS/ZPx1U9xVQmvXLxa3WHEYubjYzeH6jLfslsFIJVrICq5W5WlMSwRGQCJXYMpnf&#10;JKMuRGFkvJ5Ec1IoWgiTdOa2p8s651Foy4hV0Z4Zhw7Z4ZBHgUuUq4lq1sLnivrUJzB3SqA6qfUn&#10;5BjwI5jkObqQXewDfgwVc6rUY7vgzpz0tWH6mDl3DTZu98LmHV6wth+HX782Gq8SqteGjlL2T2AS&#10;C6jZQAFK5VfDxyiwtNAsoIAlUElOZaq2KHVQ9s+aYEmhwtxmPM8nw9rpDdgIWPZvw9R9JWwXJcBu&#10;VzcsPa/DKegT2MsWO1FQF2ppW/bS5/mz7fE/Fv9JoJL3/VOgJGz4mfaR3/JK8wlsfe7B6sBZuGwq&#10;g/ubuzDFYzbG2bvA2V568PX4TzcmXI60aDIF20ApkyWhkkXwpRKotskZMRwGyv5JH9MIWgtCQ2Uy&#10;pj000JcKFW3haOnPMqZlpFUco88fVYbTGOLdd97HqfPX0XfhNrx9g/HBwiVwGzcBv/7lv8Br4wf4&#10;RPqm+nMVVFKo+ClUdzsln/ohp7rbkU+1ymdelYcbrdmEKgvXW5lfNWYoGyiFi9PSQVwUh56cKCqK&#10;dOoSKKUo0vD92eB1jb9JFCQlFG1p4Sra08MJVeSgMglYcWojAQFLlKsxOZLPl6FSYgE1i8f3SyJU&#10;KbrVkpoJkAaVqJkuQtHKz2xTyiZQMb8jVGnHd8GNOeirQ/Tx5pyV2Lz7OPYc9Me785ZhpJ4JfvUK&#10;1UmUScCiOglMCiqlVpJf0QoSPAFLix+plVQCxf6Z2vJoD1MLFzU50cphMhVrIuxsxsLWfipsaAOt&#10;nWbDzGMNrBYlweXQGVjsOQdHvw95Yf4OVgKVpBNsc/aD7fzn2+T/evwVoRJI5PU/H7rPGAy5zeer&#10;z6Nk28V8z1zqK9geu4OJ+1rgNs8b7q+vhKv7W3CxdYaDDJw1N4Kj9CWZ0n9TeUxp/8xp3Zzs7agk&#10;phj22msYNZxAjRmDMbJjIhXLQG+UKmgY6Y/m/bSDo0dAn2Gob6Cb3zNGj7dH8ao5Ai7uHmhs78Xd&#10;R8+Rm1uCZcvWwMVlHF+jB73XfoHqJG98dqYYH57QQSVK9exUCc+LVT4lISMqdPmUDiyxgRKiWDda&#10;dEBda8mkWmUSrCxlA09XJONUWSJOFsejM0fsHAFIpqokUaHY8EU5JFRjTxU7F0GoIglVFNoJlWxq&#10;3ZElKsXIjiNc0Wjm47qQHCuU70NYEwNVNCTzPVMIabKmTDpY5b3lqMDifY2EUCxjVaQXioL3Ieko&#10;oaL9HvLqSMx4dxU27vXHlgOBWLnlMCa+OR8jDK3xL7+hShGoocNHET6dWg0ZQqUaRvs3VI9QSTC/&#10;UkE7yDxslFQExzC/khHsxjq1MjOTSqAjLK1cYUOwbJlf2Vi5w8Z2AqxtJym1MnZfBatlOXA7fgd6&#10;u87DmlA5yCBstmMNqr/UhnB/Zah+PnTvL58zGARJJZUMh2j+I8K+gcHxj+F06DKmrUnE9LdXwG38&#10;m7BxmUTr5wYnguUka8jRvsnQJCsLWebKFE6OjmoZrOFDh/OqN4oA0F7Irh1DCRThMjHSJ1B6PBeo&#10;RmGMrDorcAlMBsZ8/igYyn7ABnoIiYjBzadfoKXrJAKP+WDq5DdhZGCJX/3jP2OKnYnqc3ren01l&#10;ysGjPl1JXaB6NlCqihVSoNDlUtkqdIqVo/qtJG4RNLF/Atb1FtrAJilcZFKt0nCqnGpVQrUqiEJr&#10;JiEiWPUEqp4wNCiopLFLo5f8SJRKNg2IQYdENqHKiUO7bHKdI2ueU7loC5uYS6k1+1JCCFLwj0Lu&#10;a9YAYmjqp8Di7UZ+Vm1CEC3ocVpSTxSHH0D04R1w5P9/+GujMGfZdmw7GoVtx+KwZl8I5q07gDfm&#10;rmbeMx6vEJbfEKRXh9IS8rlDhozG0NcI0VADjBjG1w9CNUxUS2zgKIYerSCdgoGBCa2f1WBpXdaq&#10;cIS1NfNpG3fY2hAsmVZvR7CYXxm4LofNymKM9XuKUXuvwOjYA9hH/xbWkVqj17W5n2+r/7H4TwmV&#10;TQS9rhwJl2MEv4vfc9gfvQOPnQ2Y8L4npk+ZhfEuThg31g3Oju6EygFW0ndkrA9XeyvYyM7zzo58&#10;zElBNGLYcLX1zagRtBmvDaFSjaGamShYxkieNZhbCUTSZyX9V6MJkxz19MZg+oy3cObSbdx6+lvU&#10;tZ7EhjUbmIdZ8/0M8Iv/9v9i9ZxptHbMpXoylf171Jerqn9i/54SKumrklxKQoNK4lZrpjoKcHe7&#10;aAX5HjcJ13UpszfnUK2yCZYoVjrBSkRfUSy68iLRlsk8KJV5kIJK1OQHqESpOqhGXVl8LkMHlQ6m&#10;TsIlIVA1MvcSeLRoStUBpkVLWpgCSdRJUystmqiKqkASexRVUYQq4hBCD26DBa2yIRVp+baj2BeQ&#10;jL0Bqdh4OArLth7HB2v24t3FGzBu6jsYY2SH3ww1wq9eHYPfEKzXhgpEY2gNBSh95ldSuOD5CNrA&#10;kbSBvMgJVHr6MjPYnPbPSnUCW1k5KahsCJWNjQesbHVLllnZToGBC3PdxVlUqvswPXoPRkcFqsEt&#10;l1S7+78QKrF9ApVt6Ldw8n0O90Pn4bE6BW6vL1crz07xsMNEN1vmU/zHmpqqjdvGO9vC3d4aHgTO&#10;zcVFgTTk1dfUUcAaToUSsEyNTQiP9OKPIlC6GEPl0ucVUY5Dh9EqjhkOI1NjmFhawy8kFtfufYYr&#10;979FTfMpvDtnHl6lzRn6KhXwN7/CkU2Lae3y8LQvE09P6goVP82pJHTl9B+USo63mUfdJ0z3e4pw&#10;t7sAt2gLb7TmvoDqguxzVZeprKB0DEupvadAIKF1ExCoHNLI/22oxPrpwGpJjxxUqTC1ZHMz4RGI&#10;RKHkXL1nKsESkPjemu37EVRUR11V0Btl4fuRG3IQe9ctx0iqz5TX52LbkSjs8k3GTv80rD8cgxW7&#10;AgjWUSxetw8LV+7FnA82w2PK+zC1HotXhuvjn3/9Gl6VkRa8SEmhYyjvG0aVErBUKX4UfytlA5lf&#10;Ua2MTahWYgEZsgCMJfMrK76XVAOtbMcSrEkwdl0Es/lJcPC8rEbfmPs8gXUYUwi2t/8roJKhIwLR&#10;T0PgspZNB3w+xMQDXXD/wJe51EKMn/w63N0d4eJoqYoQ1gRqipsTJjrZYhrVa+o4D+ZMIxRQYvkE&#10;JIFKjpIvmRjJ2DL5wWRQ52j+WARKX344qUINxxgqlCOVzt7VDe8sWI6qppM4c+0jXH30B1Q1n8Gk&#10;qW/in//5FYx4bRgsRg1FhOd6ApOND3szqEwFtH2iULrqn+RUWl+VqgCKKg0CpR2VihGoO1QrFZ2E&#10;q72AipWHyw3SKawbbSH5lYDVXyT5VTQVhxAxL1LTOphDafmUWL9u5k89OfK8H4Bqy4xWUElIPtWS&#10;LoqnUyg5ym0tNPungSRwacol9zclUKlijqI4ZA+SfHZjway3mMc6YNWWo9jhnYwdfmnYHpCOLb6p&#10;WOcZhVW7/bF8yxEsXu+FBasP4v1lOzD7g/WY/PZ8mNq54dcj9PELWsFXRxrh1RGGhEzA0vq35AKo&#10;r6DS06fDELUyGcyt+JnyuSYyct2GYFm7MK8aDwv3RbCcHw+L7X0wP3YP1oHP/y+DSo2W+FOorCMI&#10;VsjXcDt2HZM3ZcFj5hpMenMu3Ce9DntnF2XxnGwt8OZkD7wx3gVvTxyLtyaOhwHBGPHaUFo7AkOV&#10;Egso5/q0EQKVHGWi3CgZjybTuRlyLmFtY4vJk6fhzZnv4v0laxESn4e2M3fRffEJLj/4HdpO3uSV&#10;djn+x7+8An1CajvmNSQf36IGyz7pTf9XoZJCxU+hEpW6zTxK3aZaif1T0SFQFaq42VZA1cr7UX51&#10;skTASkR3HnOlzChdUWIwRKUUVFSp7p+BSqzfT6GSEJV6OdrSI/h+fM4gRBpgUhBpFtsZ642K8IMo&#10;CNqDoH0bMHGsO956dzl2HEvEdt80bPPPwBb/TGzyTccG3rfuYDhW7fLDok1HMX+dJ+at2Ye5q/fg&#10;/RU78N6yLZg8axHGMEf6H6+Owi+HU7FGGauO4xGqz4q/j3QMD0JlYCjztGTiowaVPYwYZlausKQl&#10;tLJ2g6X7fNgvioftjl5Y0ALahnwCm/CvVXv7vwoq3agJOdeFVcT3cAn/EmP3NGPcuzvxxrTXGZPh&#10;JssJu3moteTmvfMG5s+ajnlvTcL8N6bAeCjVacgQmIgHp/KMIGByNKDd044SI5lXjdE3olc34JXP&#10;BPYOTpgydTpmz3kXK1asw/ZdhxFOoGq6LqP9/BN0XfoQlx58jTM3nmHXEX/8y6+GwJjv52gwBOm+&#10;W/GgKwMPu1P+LKgkp5KQ23c7B1VqUKluSqmdQN2QXe9b8glWLlUrW1nBc1XpOFNBO1iaihOFyUqR&#10;NJg026fFvwdVcxohSQ/j/RE/CoGq7aWKXxsto5yL7auN9kFNxGGUB+9DOi8oWxfNUpZ8wx5f7CRE&#10;OwIIVEAmNgdkY5NfNjYcT8Wmo/FYtz8Ey3f5YMl2WkHawYUbD2HRxsP4YK0n5q86wNgG+/HT8Csq&#10;1W+oVEMI13CCpYOKcA1WAQUsfX1Zydaaua29UipDU6qVhTOhcoAN1crC5V3YLoiA3c4uWHk/gEPY&#10;Z3Q+X6uFYHSN/m8GKnn8X4ufgCTvNRhWvG3N93eI+BaOEV+p+VJ2Eb+F7DDu4XMFExYexdS3FmLe&#10;228oVZo6eSImeozFgjlvY/nC2fhgzgwse38mjIe9AjNaOitDE+gx8R05ZCT0aB9k5R5ZsWcU1Un6&#10;nYwMDXm1o40w5g9jZoUJtJPvL1iGJas2YvOuAzjmG4HkjArUC1BnH6HjwodoO/cI5+9/ibuf/BG5&#10;Fa3QM7TiZ4yAm+kopPttJxjpBCf1X4eqt4CP6yygrmAhHb9ZKuT8NnMpyadUtOcr+6dBdbVJgMpU&#10;RQuJC7VZOFuZjtPlhKssAycLU5Td+ylQ/y5UjFap6hGuNoIkxQmJZsLULMWKF/YvBPUJ/mpl2po4&#10;XzXYtirUE3m+u+G3eTHe8nDGvHlLscc7Htt80rGNQIlKbQ3MwSb/LEKVgg1HE7H2YARW7wskWL5Y&#10;toNwbfPG4i3ehOsYFm/yxvKtXlix9SBmL1oLQysXvDLUCEOGGmDkCCPadWPmvoZ0E7wQMsboiQ20&#10;hLH0W9EGGlG1ZNyhTGa0sXWHifN7sHgnAE672mHl+xCyBqBt2Ddsb7xws13rRqhLW5S2+XNt+X89&#10;/jdC9TI48qZa6O7TvYe8ly5etnmy7YkMHXEiVM784x0JlVvE5xgb/ART18XivTffxrvvfoDZ78zD&#10;rLdmYeaMqVg+fzbWEKjF703HB+9Mh4WBwKQPWzMLjHh1BEYPHQOjUUZUExnrZ4jRI2TwrCEtA62D&#10;DKg1MoWNnTNmvfcBVm/cha0HvOEVnIDQ1BJklbej49Qd9F/+ED0XHqPt9H3U991C/7VPcenh73Hl&#10;3tfYsz8QQ381TC0EE+u1iTlRDmFJwSMpVJwqxBNC9WSAQJ2U6fRFeNAn4/+ktF7I51GN1Lg/GapE&#10;oCQI08v2T5TqB5XS5VY6oCS/yngB1enSdAXViYJk9Ocn/QguORegtBCwBCoNLMnH2gmVxI/yJako&#10;Jgar/qgm6XBO9Edtgg/qkv1REXccpRGeKPDeg+i9m7Fq9ky427th7abD2B+QhR2EaKuoFHOqLbSA&#10;uvN0rCVUKw/FYu3+cKzeG4JVe4KxZl+YOi7Z5oul2/2oXr7qfO3eIOZeBzHh9fkwMHPBkBGmGDrM&#10;iK7DhHBZ0AaaUbUImT5/W1mQ05yKZSZbnlrC2sIGplbuMHJbCL2ph+CysRqWgU/gEM6LdNC3sFfT&#10;h76CVcz3sIiV/ippnz9ty/+x+AtB9afxb0HlwM+zp92ziAIMCZfs1jAp6BZmbsvCOwu2YtHCZVi8&#10;eAVmvzkTc99+EyvmzcSWZe9i85I5WDF3FqwMRsDOVB82xrR8Q4fAlJbO3NAYxvq0emoejz5k/yMT&#10;/gCqj8PCDm7jpmL91r3YfzQQfhHJiM2pRHZ1N8o7z6P/yoc4e/MT9NPytROoxhN30HDiHppPP0L3&#10;pY9w5cF36D91FwveXwKLEUMQsG0JwUjFw44kwpNNsPLxaKCQQBWptf8EqPu9OqgedOug0oYqafFT&#10;pfopVFIJ1OzfhRqxgJk4XZGOU6VpCiqJgaJU9OUx1xoES46aUkn8VKmkc1hGXUhI/vRypU8KFY3M&#10;teqTg1EjKpVE28djOVUq128v4vZtxr5l8zDZwZHW73Xs4EVmL+HZTXXa7JeBjT6pCiaBSuDaxDxr&#10;g3cK1h+MwlrCJHCt3B1MwEKxiseVu4KxdGeQihU7A7HJkznYdm/MWbwF02YtVTN6h+vb41dDTTCM&#10;YI3Ut6BbMIehiQWMZD1AKpbsDGJpTuUiVMZuH8D8rSOwX5kPi8APYc/2ZxP6B13xK4Y2MIY5u+oE&#10;lvb507b8H4v/FFDJBEQ7QmUe+UeYxPwR9mEf461DdVi9fAdWL1iIpSvXYvbbs7Bs7rtYMmsqdq+a&#10;i90r3sGKWZPgKKMmLExhK+tRGOnBXs4tTGBhKrkS1Uk6eKlMBkZmsLR1wfjJb2PRsg04EhiLmPRS&#10;pBY2oLT5NGp7r6H5zAP0XP0Yp259gROXn6L3Im3fmYdoPHkPDSfvo7L7JuoJ18kbX+D6g2/Q1X0W&#10;s6ZMwaq3x+FKbRwedSbjbncGHkhf1cmCH0F1r0cG1P4YqpfjNsGSPioVbXk/gkqqgNIZLFApC1iX&#10;TbCyfgSVplQCVW9uArqzCJbAlasrVmgqpQElZXW1Xy9BUhbwpfxJlKqOEFVTpWp5XpMYhMpY2Yzg&#10;GPL9DiKWQB1cvQgL6BicbR0xZ95K7D0eh30EaAdtn8C0LTBLwSTnEgqoY0nYeDgO6z2jseFQDFbu&#10;CcO6g9HquHpvGBbtDGGEYdmecD4eqwBcvsMPK7ZTyTZ7Y+ainXCcNBeGNhPx2mgrvDbCBCNG0+rT&#10;ihuo3EpGWvBoMwGGLrL4yyHYLE6Gifc9phNsc+Fgnq6DSpa8kxHruvb5cjv+j8f/VqjU7MrB+J+F&#10;SkZPmPCPkzlTbmEfYXrIdbxBoGav9aUiLcLS92ZjzntzsWLhPKx4/03sWS1AvYvV70zCNEczTHBx&#10;gautLVztbOFibwsrGVluZgwzE+ZNJsylZKS6jR2mv/0ulq/fgaP+MSisaEd99xU0D9xCF+1d58Un&#10;6Lr8DD3XPkbv9c/Rf/1TnLj6HJ3MpZpPP0DjwH3U9N9FaecNVBCs2v47BOtTXGeOlZdViLnTPdCU&#10;7oen/fm43ZWuoLrfx+jN09k+sX+aUg3aPwHpZcV6GaobtIU/FCp0IYUKXW4lfVdZSqnOVGTgTDmt&#10;YFnmC5USoBRUolKDIyp+Lp8SqFQljxBpIGkj0uVYLaoU76s2IpAp9rkBXkjxouXbvQlH1izDivfm&#10;wMPRDXZOE7GWOdJe/3TsD87CToIkQG0PylZHAUpUa/3xZGUB13vFYy2hklhDoJYTqJX7ItTtRbtC&#10;sWRvFFYciMU6r0Ss8YzFCgKmFGxXCM/DsGJ3CBZvPs68axucJ8yGkZkrRhjYY7iBI0YbOvD3doa+&#10;1SQYuC6A4eRtMHknECaeF+EQ8gVsQr6DZfi3zOGlCkgbyIu4Wq7hZ9vz/3r8p4DKkLZP9uydE3we&#10;H+xJw/w1Xpg9b43Koea8MxsLP3gf82ZPw/YV7+Hghg+wa8VcfPDWJLwxYSzsbQiSBb20lTUsLKyV&#10;Io0aYwRDY0u4TZiBD5ZvwD6vQIQn5CKPuVInbdspAtNNYPoIUf/1T3CCgAhIp25/oW73XuHjl56h&#10;47xA9Qj1Jx+gqu8uyntuo7z3Fip6BKx7OHXzC9x5/BXiIiMRfHAzbnUX4U5XGu72ZOFeL3Osnly1&#10;itJ9mUfFEJW631XwI6V6YQEH8yk1VKlFRlXkKoXSha76p0F1sTYb56t19u90WTrOlGYoqESpNKhU&#10;RZBQvQyUFgKVKlQodRrMoRgCl0Alo+FlI4KisKPIC/JCms9+xHruQvDOTTi0cjHWEag3Jk+DpY0L&#10;5q/ehR2+KdgVmIl9ITm0f5kEKgu7QnIVVGL7JAQsgWqdVwLWHYpXsdYzDqv2R6tYvicCSwjQYh7X&#10;eVHRjqdg9aE4LNkdhg92MO/iY8v3Ebi9UuyIwIYDtJEEbPW2AMxZuhfT398Cm3HvQc9mGkbavoGR&#10;Tgtg/sZu6L9xGIYba+Hqdw+Osk5kGK0fcyrbmG/Z5rR2+tO2/B+L/0moJP59qMSfaqHBpJ2/DJSE&#10;BpWNvG/4N1Soe5iztxhzV3jhvQUblKV4b8FSvPv+u5j51kSsX/YOjmxdgoA9a7GYgE1yd4UsXG9I&#10;JRpjaIiResawsHWD+6S3sWDpZhz1i0NCejUKK/tQ03oRNW2XVNHh/J0vCYMo0cfou/wRzz/DmVuf&#10;4eytz3Ga95+8+gx9BEpyp/ZzH6KVUUeoyrpuoaDtKnJbLqCw7bw6rz3zIc7c+xZXbz9FamIcqvNi&#10;qS6JjBTmSBm0gjkELJ+AyRJlMqCW54MwvQyUFCpuqlHq2SqnUoUKWj9RqputhS8plVhARl2Osn+i&#10;VFKoOF2SrqD6kQUkVJJX/alKSd/UYCiIAtWsX5lOom2VIwtnFgcfVot7ph3Zg5j92+C3dS32rVpC&#10;oGZh1qTxcHRww8KV27A3MJUQ5WBXaD72hOZiL9Vqd1g+dhIqUautL+VTa47EY/3RJKw/QsVirCZU&#10;K/ZHYeXBGCwlTALMOqrTRoK3zYcw8rnL90ZiIW3hYqrY0t0MOe4Kp2oRxF3RPKfqHUrBxiMZVLZE&#10;Pi8CszcGwGPRcXgsC4PN/GCYr86B+6GzcA/8RM3Js4z8UuVUMrfqhwmLP27b/5EpIf8KVKQ4Wuaa&#10;CFSiMP9zSiXTNLTQoNIBpb1evuwgqMyh7CL4h0V9h2nBd/DG7grMWB2Gd1ceUsnpvCXrsXDhEixd&#10;9D42rluIw7tW48CmxXh3mhucbSzg7OIBjylvYMac97Bk7QYcDQhHWn41Suv6UdZwClWtl9De9wAd&#10;A4/RduIh+i7IiIjf4+L9b5knPUDr6Xvop+U7Q5DOEqrT1z7Cmesf4RzjzI3P0Hv1U7RfeIqWsx+i&#10;uv8+SrpuoqD1OoG6wuN55LZeQ+mJx2i9/BkuPfgK567cQnlRNk5Vx+BKSyqutabhOuNWWwbudMgY&#10;P0aHKFQhjwXqXAeU9FdlERyGgkosoG6o0o1WmRIi67Dn/Vip6rKoVIMWkPbvdEmagkpyKw2qHqqV&#10;gopq1UqotNHp9clhkJnBtQkhDJlO748qmUEcIYvAyH5Th5DjsxeZh3cgac8GRG5fA591y7B76QfM&#10;Z9/EW+PHYsbkKVixbgeOhKRid3A2doQUYnd4MfaG5mGPWMDgXOwIzsFmArWRcGwcVKv1UlpnrBWo&#10;CMw6HhVQ+yIZUVhDxdp0OBZbjyVid0AWNvI5K+WxXWFYvCMIi3YEYsnOUAXOkt0xjHieE6Q9SVi0&#10;J5HWMQHLDyZh2aF0LD9WgA8O0Zp7FmOWZwWme3ZiwvHrcAl4CLtgqQZ+qqrMsk6/ausvRqzrhMBa&#10;iYSuvQtgSggG27quHP/D7Z/Gn0KVLW/09UtAiTXTgJAX/QDLy/HiOT8b38M6Qsrm/MKx38I+5g9w&#10;CgPGhX+NcZE3MWtfKd5ZEYQ5qw5j4fqdWLJ6DVauWI5Vi5Zg58YN2LFtPXbt3Iq9+w/i4LEABESn&#10;IzarGvm1J1Hbcw0tp+6g6eRtNPTdQGP/TTQN3EY/Ld6JS0/RfuqeOp6jIt14/DucI0BS1eumap26&#10;SetHmHp4u+v8I5y5rVOt/mufoPvKx4TqGeoHHqKy7x4K228gjyDltN5AVuNN5LXcZI51GxWd19F6&#10;6j6uPfodLtzia3o70Fxfgh7ppK1LxvWGBNxpScLt5gTcbKb6tBYTtCIeRYUITgsVqjkT19qzcZUq&#10;dY051XWe3+jIJlwMAnmTOdb1lgIFlRpk25Cl6wRWQ5cY5akYKCFQRQRKOoNzk9CVk0j7F4d2mU+V&#10;RqBSo6lO0ahLiUR1cjjK44JREuWLovDjKAw9imw/T2Qc24vUQzuRsHczYnasRMiGBThMq71h3jt4&#10;/803MWPa25g7fwU27QvE/sgyHIwqxc6gPBW7QwoY+dgemIPtwXnYEpBNmDKwwScd644zp/KmWvF8&#10;A4/rjqVgJe3fmiOEhsflB2NVrD2UgM1HU7HleDqVKpPqk0prGEuoIghVKBZuDyFUYQyqGpVqxd4Y&#10;LNsdhWU8X8xc7IPd4Vi0O5JBBdtH4PbEErR4qiAB3JeAJQcy8cHBPMw9VIa5R+sx36cFrwdfwqTQ&#10;Oxgf/gjukZ/Cme1e1Eu2NZWwZlu1Y+7lwLCP1LV1KcfLEuQ/hUmLvxpUNnwfS35Bizj50n+AS8jv&#10;MSXgEcYfasaMdTGYvzZIJaBLN+zG2i3bsGHjZmzdsA37dx+Aj7cfsrML0dl7FgMXCcmVx2g/ex8N&#10;J24RquuE6h46zz9G98UPCdNHKnovP8XAlY9wmjmSqNEJ5klXHv4WF+99jQE+3nHukYLp5PWPCdbH&#10;OEtbOMDcSiCT/qj+G5+j8+JHCqqK3rtUqjvI77iBtLqLjCsKqoLmayhsuoiS5guE+TYV7hN+xlOc&#10;Pn8ePW316K7JRX8VVaQyGefrMnBTdvCoJVz1KbjelIErzQSEudN55k1XCCqQlpsAALwVSURBVM0N&#10;CWX3CglUEW61E8D2EkJVpB67RiivNkqfVY5OrWpkabP0wT6rNJwkWCepWv2FqegrSEU3werOSkBH&#10;RixzJ9kUIRRVMX5qjb+isCMoCDqAjOM7kOK1DQmeWxC5awNCt62F3/rlOLJ6IXYuehfLZr2B2dOm&#10;Y87sedi80wteAQk4FJqNvRGltHuF2BWcj73hRQoqBRhvS6evQLXZP0sBpWBiCGQbBTJCJUCt9krE&#10;qsPMsXhbzld7ClRp2BWQy9wsj/YvFasPxDHfiiJIzLd2hCnAlhEcuW/lvhjdcT+PhHLZAcLF2wt3&#10;RmIxwVq4MwqLdvK4PQILd/CcavbB3lTM35eFDzyLsMirHO/6NOEd3w7M8u/Hm0HnMS3kJiaHPcLE&#10;sKdwjJL+LFGtwSn4bMOibE5RX8JBFTt+3rn9laDi6/jlZBd5c4bkUhNCPsW0/V2Ytj4O89YFYdlG&#10;f6zYehzrd3lhx4Gj8A6IQFRMGjIyStHUdBKnTt9mY32AnrP30HziBur7rzPnoa2jopy+/SWh+Aon&#10;adv6mCv1XH5OYJ5hgHCcvv4ZgfoYl+79VvUvnb35JXrOP0XnuSfoJXTyXFGmUzc/J1CEShUuaP+u&#10;fYbOSx+j6cwTVPbfQwlVqbDzFvLabiKz4Roy6y8jr+kqMqpPI628HznVAyhj7lbddx29lx7gwvUH&#10;uHjhMs7096KzoRatlaUYKAjH2cIQXKqIU8s+n2ecrU/HmYZMXKmjOjFXutFAy9dEsJqLCVEJoxTX&#10;5bypAFca8nG5nmrF58jxUi3hqtWV189W0gaWp+NUWQYVS8BKU4rVk0kLSKAaYgNRFemNYoKU7yv7&#10;SW2nKm1A3O7VCNu2HL4blsBr9WIcWLEEuxYvxJJ35uCdN2dh7rsLsG7jXuw/FoXDIZnwZL60L6yQ&#10;lo+qFCR5Uy7zqQLaPaqT6vjNVkBt8stUIK05mqzgEvVay3NNqdYTNjmuYF4laiWPbfZOx5Zj6S+g&#10;EsVac5BKRlA0oDSQBCw5X7k3GqsEPIK1jGq1lKq1lNZw2V6q1C6xiHFYxLxrwXbCtiuOsCXymEwl&#10;y8CKgzlYeTgby7xysNirEAuOlmKBTwMWBHZhfkAXXg+5irERzwnX17pVvdQghe8J1VfqPl294MdA&#10;Sfz1oKLts475jor1O7iEfQqPQwN4fWM6Fq3zx/L1x7Bqize27A9AeGIuckrrUNt6AqU17ahvOYue&#10;vrvo7LuD5q7r6KTVOkGlOUFVEJgGbn6BHsJxgvCcpLpIFU9g6SVIAolU6E4SkAv3qVKM07e+VI/1&#10;XP4I3ZdoEQnQKd4nt09IBVAev/oJgXrO+Agt556i7tRjlPcyr+q5i/z2W1Sqy8iou4TcxivIabiI&#10;lPITiC/sYnQjsfIMshsvEa7b6KMSnr/xDOcvP0Bf/0X01FeikSrSmJuIzqJ4DJTH4XxlLC4zD7tc&#10;HY+LlUm4Ssiu0d5dYahOX5VLUaEaCghSHiHKUUcB7FJdHkMHluRYUrg4VZaugFJKRai602n74oJQ&#10;E+GHwoBDyDq2B6le2xG9ay1CtqyA99rF2L90LjbNfxdr5s0lTO9i8Zy5WLR4HdZu9cIerwh4BqZh&#10;H3MkUaEtgQXYFlRIm8e8iUAJTFpso0Kp4P0Cklg+zfYJZEq1BqESZdKgknNRsI3HUrEniNAyRxP7&#10;t/6w5FQ6iAQoOYodlBAFk1hBqFbsi8ZyxmIpYOyjYtHuKbB201buiacFjCVYApg8FodlhGvFbirk&#10;gVSs3Z+A1QcTsOZwKlZ6ZWL50Vys9CnFct9SLPGvx4KgE3gr7CZcIz4hLBSGOJmO/0c1rO6nMGnx&#10;vw0qVe8frOj9XFhTMu0iv4ZL8GcYd5w+dns+3tsUivVb/LBkzX4c8I1DWf0JdJy8jr6zt1Dd3I/i&#10;yjZU1A+gqesWWvvvoo85zukbhOT651SkT9B18Rm6pEpH5ZGjFBfk2MHn9RGkPt7uvSIq9BVh+YrQ&#10;iBp9zteJOlGJeJTnymv6CKDA1MPn9xC6LoHuyqdopwVsOPMh6k8/pVLdRG6LTqUksghWRs15pFef&#10;R1xRH+KKTyCm9BSiigcQX3kWabUXUNom9pQXAgJ26upTnODf1trSiYq8DNRnRlFNQnEmP5DqEob+&#10;shicqUrA2ZpEnK9NwsX6ZFyoT6TdyyRIhQSpkMcCgpRPkPKoULkMXSVQjbAoz8BAqQ6q3vwUdGUn&#10;oD05AtUEKt//CFKOHEDo7u3wXLMS2xd/gC2LFmH9goXYuHg51i9fi3WrtmDT5v3Ys98XhwOS4RmS&#10;g/3B2dhDoHawsQtQm4OKsSWYjV6qe6JWVKltIXnYGpyLrYRJjfcjQFo+JVCJcq0lUAo0HgUiUSZR&#10;KIFKrJvYQVEqUan9oUXY6p2hoBFF0kIAE+WSELCUUg2G3BboltP2rWAutUKA2kWIGEt4e+lgrCBU&#10;8thKQrb+QBLzOIJ1JAPrj/E7MlYdz8Zq71ys8S3k9+FFw68Eq0LbMDv8IjwinlIUvoMZFctC7OBL&#10;IL0cfzWopIwp4/omeT/EtN11eGdrOP8BvtjvnYTkwlbmRPdoyx6gjbauqfM8cosaUFhch6rGE2g/&#10;cx89F2nXpNRNkNrOPmFO9AytbOxSTBCb1nb+GXoEqssfqzJ4B2HoviR9Tp/izJ3fEqIvaBefUc2+&#10;QueF52g+/Vj1P8lzWwll2/kP+VoCdfWzQaA+ZnyCNj63ia+rI1RVA49R0n0PhW20gc3XkV57EXGl&#10;JxGR14O4klOIJVQRBZ2ILO5HZMkAokoHqGoXUMicq77vBr/L51TL3+PaHR4v3MSJ9k40l+ShMS8V&#10;9bkJqMuOQW1GBNoLYtFXHIfTFQk4T8jOV9ImVorNE6XKV8fz1bkEKYf36wbXiv0TlRKo+gpSlEp1&#10;ZsajJSECxcG+SDx8EIc3bMRe5qlH9x+Dv084wkNTERWVjZj4fIRE58A7PBPHI3JwJCIbXlGFOBxd&#10;ggNhBYSKSkSodgQX0caxwQcXYCtB2qKCIMmRUG2UfimxgINgaQUKsYByvprgiCIJWAKRgLXaKwFL&#10;90er5233y8Y2wiRQbT7G1xEeDRoB7OVzgUhUarmE5Fi7qWJ7CRdVaQVVajmhkVi2gzAxr5LSu0Al&#10;SrV8TwJfm8T3T2cel4XVh3Ow7kgO4SJYRyQPzMZ6H/4Nx/m3MDb5F2BVcB0WRJzBtPCHbMffKCb+&#10;N+RUvK1e9BJIL4c85wVEMnOXVk/OCaMsMSa92M4Bn2DqgYuYt7sI+0PSkVXbgXY2/DPMd3ouPUFd&#10;z1Uq0g3kl7UhOa0YRYVVqG8bQOvZu2hhTtV+/hGaTz0kFNKH9FyFNPpWCUIlVk2iibA1nyUkfO/u&#10;y6JAnylYdOefq9c3M1eS5zTy/RpOPUIH7V4XIerga1r5HlJOF2DlMbF/1ScZp56gtOceClr5HVuk&#10;CniVdu8cYghQTOlpRBfRBhZ3IqlyABFF/UisuYA02sOC5vOo7r5C6/oQp3kBuEjFvHH3a9y69xWu&#10;3/kMF6/RIp66gIG2NnRVV6GtKAdt2cmqX6k7KwpnStNo7XIIUS4hyyVAAlM278tW6iTVPylUnCqT&#10;YoWoVLJaOaktPQZ1USFIP3oYSd4+KM8qxImeS+g5cRM1LZeQR6sal9WG0OR6+CfW4FhcBY7ElsMz&#10;phQHIovgGVGIvQRmV1COKkrsFLCY6+wIEXXKfwHTZj6+WUAKzFbTPTSV2uBDtRF4aPMELDmu9tIV&#10;KDSwpFAh52ILlVL5E1KCJfnUukN8fNDirdqvs3saaJoNVKARppVSDdwViVUER2KFAoo2cDtt4Y5w&#10;5leRqgy/lHZw2b4ULD+QiZWeOVjjmYsNh/k3HJHCCL87VWsz87pt/D7rfEuw2q8cmwjYVl+CF1CJ&#10;RcEDeDv0AXOtL9XsCl15XZjRyuy6QtyPoVL9VFK3J1CRf2QIVDwqpeILVKeZhMDyR7Xkk0ihJZ/n&#10;EvwHOIYTpuivYBn/NSxiv4Mp38Ms7A+Y4H0J7/ufxK7YUyhoovIQgrOqs/UzKtDHqG67hLK6k+g9&#10;dROpOeUIjkpDFpWqtHkANT03qEyPCdETNJ58SFg+RcPJRwqeJgLQcPoJ7RmDjb/pLG/z/kZGy5mn&#10;VCSdaomCCSgnb32B02zQPbR69SfvE6pHSuV6af9a+P7tomJ8DwUmFarl/HMVDXyf2oFHqJRKYMcN&#10;FLZeQ17LVaTS/sWVn0JS9TkqVB+iS/oQW36S9u80knlfev0lKtsNFLffVANzdX1k99F14UPmcc/Q&#10;z+9x7t63uPTkj7jy8DvcefAFrl5/jDPnbqCntQsNOenoyImnpZPJialqDpUOJClK6EDS4geVIlQ5&#10;SWhKikBlsDdiD+5HfXEtHj7+DgP8fxc1nEdyQTv8kupwJK4ah2Mq4RVbhUMxFTgYVY79ESXYEyZ9&#10;TwwedwlQYvWoWDtD87ErrIhHUS3aQX+p9IntowVkbCN46wjEWirNesIh86nkfM3RVCz3pEIw1nil&#10;YN3RNDZsWjmer2cjXnskldAWYItfDtbzMXlcHlvlmaSet2IQIg0kAezHBQuxfzEEUB4XEKlKtIIS&#10;qvROpVouwDGHWnWA+dxhfj8vfi6Pa72oqEepoMcIlE8WNvD7bFbfPQ8b/GgD/Wh9qVYbfPOx2qcI&#10;6wMrsTCyH26RD2Ef+bkaAG4qJXiy4BxO8Qj/SvFiGvAcIR2faFCJSonyEKiXoBISLWN0OxoKVHZq&#10;r6jfMX7PN+f9fK6E2k8q7Hs4h3wBt4AHmBn3BPuLHyDv9NfovPM9c5sv0U8713/pMfqv0MqdeoCc&#10;0i4qVDtau84jNDod0Sn5KGnoYT5yG3W9twjVh7SIz5SFaz9PpWEjr2MjF3gEJgFLgUQA5HY9H2ui&#10;sjTzfg0qKT703/gUA7eZl936UimSDDcS2JrPPELDwAO00FqqPIqvE6gk5H1FDav67imo5ChDlnKb&#10;LhOqc0hl7hRTegKRzKvCi3qpUr2IIlwClZTgs+qvoLTzHupP3EVt301U91xH3YnbaBy4R6jv8+95&#10;jObzMu7wC1y4/Sku3/sM1x9/i7MX76E4KxsV8aHopGL1FCSovigpnQtcOpBScaI4mSH9VFJKH4Qq&#10;KxGNSeEo8j+MuKNeSJNhWpX9yG+4hMisZgQnVVKJigiPRCH2EaT9kSXYJ524vG83Y5cAxdgpeRPz&#10;JTnuoh3cHpyv4BGoBCQBS+CRkHOJDdLP5CvFigwF1OojVCnGKqrP6sPJL4Ba6Zmo7tvJPG0HoVp/&#10;PEPdFsi05y1jrHzJ/mlQiWrprKA8pgNJwNJCg0o7X7VfhkfRihJUUcGNhGkdv8Nafj+BWODewM8X&#10;sLf4U4X9qGBUqA1UqnWMjQGF2OhPyAIKsDq4Cu+Hn8CbETfgHvEJbMiAFdu+EppBRowDP0FQ56f/&#10;NlQCktTt5UVqx28+Txa6dIr4msevYRQPte65bdD38Dj+DRaEfYiwuo9Qd/23aH/0R3Q++B06rj1n&#10;XnQffRfvom3gBkFhHnXqHjKLpCjRj9bu84hJzkNsSiEqW06ideAOGvpvo3mAjY8NvkUau8BCFaql&#10;akmDFwBEoTSlEtjkXMBrPfsMHRc+ZnykqnnS/9R77ROC9TVO3flG2UBRq+YzjwnYXZVjKVvI95H3&#10;195T+yx5bwGruPMGbeA1WsBLSKFaRZX0I6ygW0El5wJWXPnAYDXwKp97E1XdN1HZeY3KS/vVcwt1&#10;fXdeRHX/A2Vtu07fRe/Fx8y/PkN+dT927z6C1CB/NCQGquFGPfkJ6C1IYiSqjt4+KlhfoZwnKaik&#10;QCELZrakxahNCHIDvRB++BCSk/LgE1PEi8BZ+KbUwiu6EHtCCqhABWzMUr3LVyDtVXCVYg/h2in9&#10;UAIYz5Xlk34oKZ+HFCqYBCpNrTSIBCw5SghMolLymJyvPKwDSgNp6T4qB4/bAqQBE0ZfyWloCweV&#10;7GWoVhAIKZ9rUIlirTtExWGsFuhegupltdKAkturD1AlD9J6Hk7BBgIlkK3lZ2wg+PK5AtQmKpXA&#10;LZBvGwRro7fkWVQwX55Tsdb7FRAynYqtDmrEB6GnMSP8AVzIgrR/gzi6N3KiH/QVfLu+/LehkkGv&#10;djK6V/Uo6+r2Zqp+TzoJnG3Ec9gF3Mc7Cc8R2Pp7NN0Fzj/5HieZM7TI6AbanYHrH+HE5cfoPM0r&#10;NxtZ88ATdJ1/gqySNpRUd6GuhVf8+GyExzGB776MbuZRdb030XTyHlrZ8JsFFkJVy0YojVsau4Sy&#10;gHxMlEqGFdVIIz39nFB9hLZzUiH8CE18jhQlpKAxcPsbnLj5Je97jJo+vg8VS4BqImCNfJ68ZytB&#10;1ECqOfFAnctRDVsiVHnNV5HLyODVP7HqLELzu3RQiWrRCop6CVS5zdf53BsoarmMYuYyVb231edV&#10;C0xUYZlSUtR2FSXNF1HXeRn1vL/10mfMO3Px3pJtiA8MVHvtNqVEqEUxu6QkL+tPZMerUeiyVkV3&#10;XjyBI2yESvIpGUFRExuMnOBjCPT0RERMJo7Flqjvtj+mDHvDaeNkeFFoCXaHECA2IoldIaJcvC+s&#10;mED9EALSdlETdRTAdGolIQCJ5ZOQcwFJVEmzfdpjq710QAk0AstG70zVkAWg3aHFL1RMHtfg0iBc&#10;zVgnrx2s/mlKtdZTzn+ASouXlUrgkdCgErXSwFrH0L6DALWVOd32wHz1v9hO2LcSKp1i5aoK4Zpj&#10;vFh452ITb+/gRWCrD0HzLcPy4G7MirgNt4jPmBLplMow6DP4dX31p1DZRjAimZBF/g4Okd/AOfIL&#10;3v4tSfwjzEmklBeNCJxZ8KdYHHsTQW2fofLBH9DzMRvsNdqbs4941f0K/bR83VSMrjPMIy58go6B&#10;Z2g7+Rx13VQTApNX2Y6c4kZUN/YiKDKVOVUWobqCjjMPFVRi/5oH2NDZsBuZTzUOPGajvKcav2YD&#10;tag5+QC1Jx4ypxKbSJhOPUXnxU+UaslYPqnyiSXso906cfMrpVYNfG85Sn5V0U1rRnXS3k97/5c/&#10;q4pgVfbdRz7zJYEqgfBIHpVQfRaRVKqYspPqvoSK00ipOod8glXYcoW51TWVk8k0kgLeLiBoha1X&#10;VI5W3kFb2H2Nf9tDVPOCsPpgHBasPYjYwCCUBh9BdWwQwdKtjy5rostSzq0ZMr0jmpDpJiLK8KT2&#10;zHi1rHN5hD+SvQ/Be/9BxCQRmIAs+Od2YifVaFdonlKhnWzMP43dEaVUJz6HMO0OL/0RQDsInUAl&#10;cMltUSzJqTRwRKk0y7eKEIlKLRMICNkKURVCsmBHuGrEWkMWZRCgNIgEKA0qAWrFwQSdoghwg0Bp&#10;UOlu66B6OTSo5ChACWgClQAlMK2lBVRBuMT+CeCilD+Cikq1jX/PVqWitLhSrDieiXXetLr+xbxd&#10;ik3HaBW9aQ39S7AyuA0Lw89jRugdeEQ8g7XfXYT8qf374wuopKonSiXrR8iihHYx38E67FM4Bj/A&#10;rKSnONj4LZqv/hHkBj13nqH21Dl0Xr2Nvpufoevqb9F7+Wv0XPwcHWc/Rs953sdj20kqQy8tVjev&#10;0vXdSC+oVh2+EfE5iEosRnMvk/XzhO70Ayb2BIIq0s48qF4B81TlNjUnqEpUD2nsEtLwq3lfnQLv&#10;OYGS4GvPPKdiSb/Ux4RHV7yQUnzf9c+VctXxNRpcbXxMUz9lywYLFqJQ2udUidKceISS7jsKqmTm&#10;Vil1FxBNmKKpBrG0fhGFvUgoP606ilMJVmrVKeQ0XEBu40Uqkw6uwlZaQ4Gr9TrKeLuBf7PYwMKO&#10;25i3wRsrNh1GrH8ACvwPQTbPrk8MVyok66NLtKRH0xZGoj1LjhKxOpWKC0FxqA9iD+3D8T0HkZxe&#10;iZ2+GQgtPIm9URXYLpZPig2EaDvVajvVaQdjG6HZytgZVqpK6LvDy9Rxm1giAU5BplMqAUqgEYg0&#10;yye3RaEEKIFM4JLHBSi5f5nkPwRFrJ/kMJrtE6gUPINAaYol968S0BjrPPk4QzqF5SihQbX6QOIL&#10;mF5WK+1cHhOIBKiNRwg04ZLb63m+nt9ToHpZqbYH0trS1m7j/2wz/yYpYOiUVWwuIfIp4t9Tgo3H&#10;+b/wo6LxdRv8eJ9vBVYFd2JB1CVM9eWFtv1DgYogKYAGoRK1ipRK4HdMxH6vepTNmJRZBn6Et+Of&#10;wK/pM7Td/B43nv8Bl54BbYSl/cQzXLrxHc7f+BYyrq7zsiyewlzqCqFig22XhVTOUnVO3yJcN1DT&#10;dUYHVX4V8koaEJdSgrjUCtS2X2a+pVOq9rOPmVvdZYN7pCp/ApY0eGX1CJVYvzqql4SC7CTP+57y&#10;uc8UXI0DT6lUMvGQMPPYSiWSzl1RKzl2M4dpIzhiy1RpnueiSB1UNXnvcqqXHOXzBOYy3i7vuQcZ&#10;E5hLtSrieVbLNSTVnUcGLWF81WlVuIgtPYkkgpVYdoqKdQqZ9WcZ55BDsLIaziO99gzSak8jiVAK&#10;aOUtF1DffweZdecwZ8U+bNp2GBFeh5DncxBl4b6oiw9TKqTbHodQyRY5MhVebUYQpe6vTwhHRVQA&#10;8gKOIGrfPvjt8UJKWiX2sAGHFQxgf1SVzvIJTKGlg6E738b7t/F8R4hYQAGLIIWVqdgeJHAVUpl0&#10;QEkupYGkQSUAaTBp6rVUVIW3pfonIAlQ0kC1BizgiB2UozwuCiaACVgScnuDKNtgDiVQaecCla5Q&#10;8WO10mASlXrZ8q07pLN9G7yokgKUBD9TgFIFCobK8eS7UaW2efN5x1MVWBsFKOZXG/jdNx7l872y&#10;lUptkryL/5NNAbSwh6Vfqxq74vuwJPwEcjoe4R+mZXyvCg8OUVJW/4OqaEipUMIi4o+0eV9gXMyH&#10;2Nv4Jcpu/Q7nn3+PO49+h4uXP2V+cBvV3fdw4e4fcI6gnSFYAze+QO/VZ2r0QufFj6kYtHGnH/H4&#10;EE0Dd9Wo8pqOyyipPUGg6pFfUomMnCKk5VSivvUSWqQRd11HO1/XSJBqeu7ydbR4fQKU5FOP2dil&#10;WCHFBB1UcqyhilT10gb2yyRD5lvM3VpFqaQfisBIZVBCyvOnbv8WJ27QnhIgsYhSUpd8SkKrAIpy&#10;aVZQ3ruG36WK36GSUdxxS40NzKy/hAxGTvM1AnQWybR/yZVnlUql8JhUTqjqLvL2WSQQtsSyAd5/&#10;BolUtbSa8wTtMvIbL6jZxdF57ZjxwTas3uWPI3s91YDXzMCDKI31R2VcKGoTo9CQHI6GlFB1bJQB&#10;symRPI9EbUKY2ghO9viN2LMFfgePUvkrsI3JdlhuH/YQnt0RhIQAbeYVeZNAIh27hGkrIZL7thIg&#10;UauthGgbz+W5WwIL2WDyCVMeG5I0Jqn0Mb/gcR3zkvVsbGvY+EWRNCsotk8KFItkONGgQkkOIyEW&#10;S+ASoDSVEoDkKIBpUEkutl4pjMybEiiS1VGg0hRL1EpK51os36P1bUneJVDpKn4S6/meEhuohAKr&#10;fBdRS4FJK5oI8Nukksnvp0rsomICHP/2jTzfdIwXBVq/DUd4MfFhXunPv4VKtc47D2upYnujW3hh&#10;qkVVxxX8w3QF1be0eFLtk/12JZ/6HpYh38Il5COszXuGzKu/Rx9t3vmnX+LM7WfoZePrOP0pbdTn&#10;qgDQR5C06Ln2uSoSiDq0scFK6Dpu2WAJQ20vlab9NupaCVZlK/KKipGdn4fktALUNp5Dc88d5lD3&#10;0UoAGqlMtVSE6u77BPgBmvieAlYF76sjNOXdd1HJ99PFvUF7KNZQZ+UEjjaCLaHlWAJWB3O8c/e/&#10;U53F7QROKotSBJGqnzxXjjrleqLeVwCWz5XPl8+Szy8hWIUtN2jvrqhhS+k1FwjJVXWeXEFwqFQy&#10;jCm5nJag+CRiC/sRX3LyRYTldCCB1jGt5gxfdwGRua14Y9FOtV7DHipN8K61iPPZhuxIL5REh6A6&#10;PgZ1stVNKvOstBjCRYUiUHXJEahJCFVbleYGHELY7vXw9fJBYFwF9oaUIbZoQDXmrYN2b6ucS/5A&#10;aydHsX9baO82iRJJHsXbWsj9G9jYtlBdtkjjY2xkYxSg5LiWjU+gErUSsAQmsX0KqMOJSqm0IoQU&#10;RKQxL9od9aIKqFk+LbfSnishjV86hCVktIWEwPWyYmn9VmqkBc91eVfci+eIwsnId3mPTUd1gG6i&#10;+mgqJSBpaiWxiX+TPCbfU+AXRRP4tvBisYkKteEoc8kjObxfXsf/D5VK4NoSXI49UU3Yz4tRY+d5&#10;2r/MP6pauzbc3SbsC7gE3sOsmPsI6/wKZz78I64SqNPXP8XAlac4dYMW6sZXOHn/e5y+wys+E/9+&#10;XvU1WyVFASkONFFBpGrXygarjYZoOf0hrQ7Vhlf5+varKKxoRW5RKZWqABGxGSip6kV95zU0SSet&#10;5DZ8j2rmMJWdd5QCiWJIg9ZCFKrxzDN1vzR+rTqoQaHlRjKKo/sy8zqqlORmAn3v1S9w9t5vlZpW&#10;8XXNtICiSlq5vol/g7xeUyiBShRSOxcrWk7Yy3seqPJ5JvMoCYFJoBILmMDzxIrTiCFc0dKnldeF&#10;YBnRkNsJv7QmRBf3Eq42wtdDqNowfeFOLNoWgF27vOC7Yx0ij2xFmowyD/dHRUwkamQPX1nlKDGM&#10;x3BCFaHOZc9f2QdY5kgFbl+LAO8gBBCqo/GNCM/tVZ2skkNtI0gaLBKbCYuApd3W5VtMyAmPxEY2&#10;ug3S4OR5DFEoUScJAWvtMYn0F0UJAUusn8AkxQoJUSKp9EkDFoUSoDSLJxBJw9XlLrqKnNxW9zE0&#10;oASGl8ESpZIyuwAlMOlGYIj1i1WPyXMEKO1122lTtfeSkRIaUBpUmlrJ99C+i4QA9gIyKbEf5QXF&#10;S2AjZL78nwSIPS7Groga7Ittwf6QUorCRfzD2Cyd1ZOJWtYhX8Aj+D52VzxDBe3cxU++x7VHn2Dg&#10;0hOcZEO7fOu3OHvzWwzc+xb9974mVDwXpXoJKMmhmk4/VoogEL0INmaBrI6NsU4sXtsV5Fe0ISWL&#10;1i+rEFHxmcgtbkFdx1UFVb0ohxQIum4rqGqoVBW0mtKo1WRBQiXnWshtDQoJsW4aXK2ESAoWAlbf&#10;tS+Vasn3kYriwC1R2q/QQFVqv/Sxep0GluRTLXytqJMAJTAJvHIUkMv5fUq77tEO3lHjA3ObmGMR&#10;JlEtUanIwl5EEaaowj4C1I8QqlMQofJLb4J/RgsCM1sJWStiinoRnNGI99cfw+y1R7F9tzc8N69F&#10;0MFNSPTdjbxg2e83nPDQBqqVj8JfhKhURUwgSph/ZfoeQNCezQgPiYV/Qg0//xS8ExuxW0aZh+kG&#10;xmoQCVACjgaUhCiZQCUgyWNyLvdvYuN72fZpaqUDStcfJTmUgCVALRTVYIOWkAYrpWrV/0R7Jgol&#10;8GjxsipIqAbN22LDZFygTmWY4wxCJbCIIglI2kh2OZf7NKi0HEyzjfI6eR8ZCa8qfPzbNesnYGlV&#10;QAFIg0q+iwaVPL7ZhyARKmX/aAM30wJuDyrBnvAKHIhrxIH4VhykfW7pvYR/GE+obGXXjYBnmJf2&#10;HKkXmBd9Clx8+gecf/Qtum8RFtq883epVjf+iAv3/oCLj77Bqbsf4eSgSmkwqSE/bJwKKoLULHZL&#10;Gikbr9xu4e0GJv9i0WQGbXHdCaTlVSM9pwyJqfnIK25EeeNZVHVKMeMWaqhSdX20fj20d113FThi&#10;u2QIkIBU1nVHWUAttGqdFBg0qLQ8SUDqufK5Uig5F+hVdZDQnOLFoYd/h3wvDaoK2lD5u0Wpuvga&#10;LW/T5XHyuKjlA+ZWdxVQolgy6FYio/Yic6gBNZQpofI0wgt7VEdxcG4H/DNb4JPWyKPA1QqfVJ5n&#10;NCEwvRFbvVMwbfE+bN8XhJ1r1+H4ng1I8tmLvCBvlEUyb4oNRU1iCK0fcymGplQ6qHyQRaUK2rcd&#10;MTEZCMtoQ3z5ZRyKrMIuKTbQ2ulyKNowwiFQafEyXAKd3H75MQWVgDYIlZZLraTiLGf+IpW/JaIU&#10;PIr1U7aPIOwS5eN7SANduCtSQaXlTVrD1aASwDSlkNhEFdxEIAQoGRsoQAgYAoumShpQmlIJTJpK&#10;yetefq0Kvu8WwiElfU2dNJA0eLTbci7fTd3P5208SqU7wucxNh+jajHHkoqhV3wdDsU34FBiGw4x&#10;b23qof2bmvU97P0fYGPJJ2h7BlB0cOURgbpDS3fzC3Q9ANh+0S9QSVCtBm48x8BN5lZXZWLfJwoq&#10;zfZJiVrZP2WhdOPyZJxe4+B90mAl2a/svs2k7jLK6noJUwOS0goRGZeJgqoelLVeRa0ARVWoFWWg&#10;IpS131IKpYNHZ8mkYevU4z4b+yMFlVYa1z5flEpCQBKlktDyK1WmJ5gyMbGH+WD/ra/Ue0guJTBK&#10;jtZ9TYASFfvsRYFEopk5Yt3JD1F36pmCShQrm/mVQCZKlVjOnKriFBKqzqiOYRl1IXAFUJlEpfwI&#10;1dGURngl1OF4Uj2OJ9bgQHghZiw7iNVbvbFr004c2kYLeHALsny8UBQShFLmVlVUJgGqMTXqBVzV&#10;tIXFhCrt+H747t2JlPQS5nAnEJJ3CvvC6fcHO3LF+mmwCDxi7+Rcg0mpkkDEEPDkcQUcnyOqpMUq&#10;yYMIgRxFpQQosXrzdoQpmCS0kRdLCZIUJTTbJyE5k9agtdAathabmfu8rDAScltyKW2UhZZPybnc&#10;/1Oo5LVi/QSsHcyLZJrJNtW5q/tsKUTIUbN+2me/fK5UirHFOwvbj1PRZLwgv9sGQia56tHEehxJ&#10;aoRnYguVqphQncM/jEv8BO9n0qo9B64+/i0e3vsUDx58jgGZh3TlCyrUd7r5SXe+wcDdb9AtE/qo&#10;Sj2So1z+VPX9SAhUolSiUgoqqkM9G6dEA2/XM+r4mEQFLWAFYSlvu4yKhhPIzq9FUmohQiKTkV7Y&#10;PAjVbTSwgUv1r4oNtoKNtUzUSgEkpW7pn9Iph0AqkMmoClEpURxRJwkNLLF/klNJCFRyW5SqsPES&#10;KvkZnbxAiP3r4VWlk1ZW3keKFlJd7Ln+lVKp1gufKpgkj5OiRcv5T1E78FQBVcIQuMqYZxW130YW&#10;AUusOaf6sWLKBxBE6+dPoPwym+FNpTpCkI4kNeBociO8CdeRhGp4J9Vg5cFYvLtkNzz3euHQ9vUI&#10;27se6UcPoJhQlceGozpZB5QWAlVtIi1gtL9aqy/82BFk5dUipuAkgnJPq8rfPv7YMhdqW2iRDpKX&#10;FElTqJcBk6NApcBiQ9zARqWr8ukKE6JOK2jjBKqlkifRei3YFa7snqiUdCJLCV6US+yeqJQ2skJT&#10;JF2D1TVgCa3x/tCIBaQMBYUAJYUGrUAhxQgBSZRKFEoDSqyehGYZ5SgwSewk4DK7eJv8nXx/+Uyx&#10;fC9bwJ9CJfdrj20njALVNqqUTA8RsPZS+b3iavg7NuFgYjNzqgI0dp/FP7wffRYxJ74GL7i4cucz&#10;3Lr5GDcf8Kp953dUl09x8dbnODe4nJeskdd+6SO0npP85CuCpANLxtm1sgG3SQw2YG2EghpBznNR&#10;Kxn1LcdqWVfvBKHquoHqjmuqvJ6aVY64xEwkZZajsOEigbuuihQ1hE+GFdX03OaRt/seolaUipaw&#10;miBJ+VyKGHKfwCShKZUGlqZUP4VKChZyLiV1TeG6CFc3Lyi9tINiJTv4N1bRgrbzdTJyve2igCVF&#10;EBnJTtXiP6725FMCf5+3n6NI5l4xtypsvYk82tS0xstUKapGfg+C87vhl92O42nNjBZGKwEjZKnN&#10;OMIrnld8DfZGlmHOKk9s23UEe7ZuQeBu5lWHdqKAFrA8Opj2LwJNBKk5PQaNadG0gNFUrwhUMqSg&#10;kRwZiarGk0isOI/w4rPYH1kBz+gK7FTVv9IXSqUBJeol5+vZiKS6t1Ugk8fZmDYKWGxQWmFC8idN&#10;qcT6Lab6LKESieUTuEShpLNY3kdAW8LHF8s0DYIlVm+t6iMSS0VrJQ1XNe4f7JYohjaoVZRhK+/f&#10;IhaMIG6iMkh5XErmApJm+ySXkjxKgNPyJ83yyVFgktnFApScb+N7S7FCSubb+Hk7Avj/4GdJiDXU&#10;wNKg0mzidr5mGy3fFlEqxg5+T6+Yahyj/TuS0ADPhCbsC8pFQ9dp/ENGyw303/89zj34HmduEx7G&#10;hQ+B5uvfoLjvEQZuf4mTt77GiZtfq5xEhgDVn3jMRknFIlBtYqVe6t+Rc+kbaqdyyW0tR5FGq+vz&#10;EVW5ibKe67y630ZpB61dyxVkFTUhMipBVQHzas5QnZhTMZ+pk87f08yV+q/RDl5TVlBAqxYFUznX&#10;A9Sy0UsBRKybhKjMy0DJd/opVBpYolYC1Q/f7Z5SLBmlfvr+d3yvRzql498q7yuVRM3GyvtqeZb0&#10;kcl5YSv/LuZ9Ra2yGtMNZDRdRUrdJSRUX0BoYR+CCvrhndkFn8xOeDPvOUqgvFKa6MkbsDe6Eruj&#10;q2ilYjF37QHs2nsUh7dtRuyhHcj1P4jSSF81cqKReVQT8yll/1JjUJMSg2oei+JCkZueg8rms0jk&#10;58VUnoenTO8gVLsjKlVOtUXG8Q1WAAWuF5aQjWe7QMaQkRQb2KhUwxeweK7ZvWXSSUu4FhEWgUpC&#10;7pdCxr6oClXEWE145H55rjymwajlY/J+0oEqw4A2eevAEtC0WC9lb6rBNp5vkXMCJaMi1nomU6Hi&#10;1XAksX6a/dPK5xKiThICkLb2hUyCPED1lNsCw3a+ry5y+Lw83p+PHb5UJX53yZ8EIoFcQqBSIy74&#10;PHmNwC7fSV5zhFD5JNTjGKE6EFOHXX4ZaOgYwD/wAo+BB3/AGVq787c/pSp9iqsf/h7NhKaaCfnZ&#10;e9+qoT29qv/pORuvjG54Qsv3OW3SZ6qx/f8L++/nutIkTROMf2HNxtZ2rG3N2npnbHp7qnqqqyq7&#10;qrc6K7WOzNCaEYxgBLVWAAmAAAFCEAChAUKS0FprSZAEQIAAtZahZYrIiMzIzMquHTPf9/nOdfIG&#10;K232B7ejzz33Xn/O6+7n+76Dc7nzYoRNTHHqeKBwWGz8PM+V3lXY9I71KVQaOn3XekaXrKKqyQrK&#10;jtuxrmkbUr5Fu7n++bdtnGZIy1HrbgDCAGtI25iyDGCU1CkwRHlRVBLHAGFO1wREDhe51UOooudZ&#10;fAfA4TyU2IPC6TueVfhLCX3x7lfh/KzjWRgqNq7fiJAQ1QIqQkNCU4optBNsP3XfWgXX8cmbCgUv&#10;WqGgyu9YsoKus1KteTskxUoXVAdqJ2z/0RFLFFg7FUY8vSHVtu3LsuQ9CVaUtNvqD+2zzvw0Gy47&#10;bBNVBTZRyds5im2qjpcKyOqUb1UXWG/ngHWNrVjtyDWrkh2qHZdS8Rxl1PZKtbxsDlQb5dyEfRjq&#10;BFTkXpTPcXwHAKAAg7APUJgCDSEg+wBhSuVoOI79MLYBJLBxDoDCmAe8AKscFOXCACsoVIBN2wUV&#10;zosqAFQEVZ1CPn/QG6kVYSBKFR/6uRH2+RgYgOVQASvmQGEJoZlSpEqA5AZQYR4YdX1uSbpBAdWh&#10;yjHlwzOWJqXiXV0Tp1bssWufWsiXrkihbrzzW7v13pd277N/tcsf/EtoxX3pgz+HbhNU+QjvxhR2&#10;Ud4+RQioJB6ocFoc0J0Yw6kxYHIVwCGZDiuUox1cz+l74a7eN3s7OEJj+5iVVDVboeBqHjql8FDK&#10;JGCm5bDTCvMm5dhRSV6qJKUaFpQhPAwhYtScCCD4DOAAaK6FkjqhHhABFIobDxgPf7lWvoOHjRxP&#10;UyW/SVx4/388OB8W7cuUMjwK/dsHUAHZ8OL71i/Qu+ffCc2ajo1dtWNSrMohGuCet+KeFTvSuRTA&#10;ymmZk1JNWkr1uCUrRt9dOmBvHayzl7cctJ17Ui19b4KVp+y1hoy91pOfaoPF2TaqHGrsaK6NHz0c&#10;jTpbmW1DZZk2MDBpbWMXrG7sevicjMphS62UUgFV6aCAih7sek6FBag0xYAKhwcMz6NQGwyYWAcw&#10;gEFj21Rd876ywQCPH0NoCGysc6hYftSAirZ1oX1dDCpsixx+W0yporCPhrVU/aKGsrSgACbPpyhO&#10;kEMR+rl5cQKlSpZKYcyHMC4GlcMEXAE22Q79Bt4VhCkW1rmixaAEqkNV45ap73+oZtoOVE3Zrqx6&#10;QXVOUH34P+zKu78PCnXl7q+VQ/3Wbn/0J7v58Z9DL1XGb7isMCi07lZOMSgI+nX3nb5AOznlUzGo&#10;XJm8MMDUwcIZcXSGUgamPkIk3ckpMPQvvKtQ6bb1Tl+13tFzdqxlwPJLq6ymdUgA31Gu9L7yFoWc&#10;y5/YpMLRSTkubQEdLBSKKVABFAYQfH4AJHYtVPqo+DlYTJfv/iFMKfP7dfId/Hr753WNApbjx5UH&#10;su3iB/8abg6EiBRHztz5wwOovDrINDyMFuSDUuSeufvWPH3LGmUNU7etaviKlcrhgQqgUKu0OuLy&#10;CUvS3S/x6JjtLBmwN/aX2lu7MmzP7mTLTthjVSm7rSk9wTrzDlr3kUPWU5Bh/cWZ1ld8SAqWZZ1F&#10;GTYwPh+GUWuavW85TSfDuBMHjg7Y3gqFJ2UjtoecB0dBkWQAFQoSMVUBLKbABCQA4lABDGpD3oQ6&#10;UWQBLPYHREDhOOb9YTHbHCIHzNcDkEPlYLltV1i4Q1OgQqGACpV6fW95UKo1iWUBKoBykFAnYMJQ&#10;pX0KdV2lXKmiPI18qyUAAlT7CgVcHkoV5VC7de0OFC1BUHCgSuR5XwxK5jOVT0Xh37Qllo7Y9ow6&#10;G5tdtsduffI/7DK51L3f2uX7v7OrAuz6+3+wGx/+i13/6M+6iytZv/5rqdW/BGcGqsG5d0JuxR0c&#10;oOKVKjhwbB7nRKWY+p2/99Sd8MxpZJFWEDznedt66RrBsMpyuqaOKSstr1MY2GgtQ2ekQu9GcAho&#10;4OEamOc5k4PlhrMDrisinwssDhVGuOfhH4pFM6pZXavfALhujHmunSnn61WIyjLn5/kVZXeKFQAE&#10;VDy7CmV2TUNFcinK77A+wclot60nZLN3rUV57LGJm1amcDCv/UyAKuRWclLUKlFh4G5alstx1yQU&#10;2cadGZa0a58dSdhllUk7rDEzxZoPp1tTboa1FORYc3GetZcXWnddtY2cvGL1o5etde49Sy4ftIPl&#10;cqjSPttVNiEFjAoWnlN5scJzKhqVOkxARKjnIZvDhFG1TNMNwMFxiAAFKH0dFhQpdjzqxj5Mg8mx&#10;N5IvxUDyUDAUM+T4NIClMSxA/VuoosofUAETUMWX0cmpgCqlhMFsegNce/TZDhVgoFBABSBA5TCh&#10;UhgtQehrFlRL34v9PfRLKx+OoFIufLByQr/LsG1J0+8/sxhBdZHu5mE8vD/YpXf/GJYZwfWaQkB6&#10;zg7M3QnFCnKqjsnr1jZ+TQ798degcqfEgX2eJJ98Cgfvm7sb7vyDZ1A6hX8n3wl9jsg7uk5JuU7e&#10;F1gKlwYWrUbhX1ZejR1tGhOA9wTHRzZ5/j2b0dThAK5HFQvH75i5ERzf8ziuI+RMAgClYvq1IoXg&#10;pJNifB6G6nquyLWTPxFa1vYvWU3fUphn36V7fwyFiYXbX4VnaKgVSjV9KaoMjutYV7xuXRsjM/XI&#10;+qRwDTN3rHzwkpX2X5BinbVDjSdDbpV+/ISl1IxbinKhpOqx8Lxn9Y4c274j2dJ37rSixB1WczDZ&#10;qg+lWe3hHGuvqbWOhhY7VnXcBvvHFTaftSblb7lti5Zc1m+pxbrDFkmVSsZtd8mg7ZaDecXPFWuL&#10;7uA4O7kMygRUwIUyAQt9qZLJ9xSWZus6Q96l4zmG7dE+9LuKnocBk+dOwMSyw8kxDhnq9JegYj0N&#10;WMmjPPyjJToFCoeK8M9DP1cnVyovUpBPHSjtD2AxH1UEo7ASQPYV9Nh+WaLASiC30rU7SG4sB9D0&#10;Hfe4sumYVOWnhH9ARaFin5Rqc2pVBNX1D/8skP4Qq/LJ3vlTNH+PMfQ+t4vv/Sn0VI1aSnxqndM3&#10;rWnkcgjfTlyNcotZTScvfhKa+kQw0XI8qoqRZ/DAFuej6EAriO7pu8FofdCn3GNQodug1Kt/9l3r&#10;Hz1vTU0DVl7To9yqS/nBikK7+zZ7+UMpJkOLKcyUUpFHeU4FWKF4sUJjW55nRWoVQRKFf7To8Ae+&#10;wESOdVrQoHjTMn/GhQENMDwMYymZv6PvcEfQ3hRYy3Zs8JxuCrdtnoqozksoyLMrVIvvfVK5Fg/C&#10;aUM4qhCWMS4mOY9y0lYd1yzFqpPzV41eteLeFcvvoNw+Z1kK2Q7Vz0ixxkIYmFI9JQdotfXb0mzv&#10;tj12aOcOK9m/18rTDlh7VY2117dYVmaBVR3rUPi8YJWdc9Z66m1LO6ZzVAzqLq28oVghWuGg7Sga&#10;CBDtDiEgORWl9U7bLifZqfWuMoR2e+VQSRXDoaKXjuMI9lTdmakO0uZvk5yTCt4OHDIWDgKXnwOg&#10;HKx4yJi6hUpfHEgeAoapoIq6bNQHqFCpCCoqfw9L6Z5PuUoBjqtUpFQRVEGldN4AldRmj743ipNU&#10;LPXVb5F4pCc8d9qn/fcp9N6vGwi9pHcT8uk7Un5HpfYrVDxQOhhUKle/CdN0lKp42DamHLWhqTP2&#10;2I0P/hiKFOG1MjSWvf25nBfnYwCVX9vVj/5VecwHyntu2elbX1j7iVtWM3heCnPXZgjz5JjTcqoJ&#10;Qj3u+FKIETnk0NJH4aFoeDA6/15oH+fNeBjui0aovaep2FG4iAAZ1B29a/yC1TaP2dH6QSuv7bZj&#10;rRM2cuqmzcrxZ+W0dOcAIpQplNRjQHE8wPaephnT23L4O3JmhYpXaHWOs0dhKdCgRl7tAzwPTzEg&#10;QuU8PwOQqcu/sdEVnrP9MjRH4vpp41fZs2z1wxesUTnM2ft/CjCjcORTVAYJEaObDDeYqAkUjXeH&#10;pNZ0duyaf9daBNhxKX/lwPnQHytqbXHSsloXLL1hwZJrTyncmrXEvBZbvyfTNm7dbSm7dllJXqH1&#10;dA1a9uFyO5h91DpGzlhB7YBVj1wLxY+9ZQOWWDFke+Uc3jp9d/GQbc3XfKHgku0sGlToJ4DKlMeV&#10;j1hS5WgolJDbEYaS72VKmQ4eO6HzDOkcvbY2Q/lRDsUNwaRj9lMA0fnpAIlauXLFmysacHk4iAFT&#10;vEo5WBuZT4/K6F6kcKi839Q6XhQXa9/nMFGYIPRDlcihUCkUZX+BQt4sgZQDHFTzCPMYRkDgFPYp&#10;b0KVgKg/TJP0XbF9UvY9uuGwL8+2KFQAVEblmB1pPBWgOqyb1wHlqgm6aW06UGn9Uwv22LX3vgpv&#10;vrgoY1xx3szO2HgM1M/44hekYgyg0j17UxD9KoRqtUPnQ7cFmgkxKtC0nI7SMoUH+hlhtCwYXPwo&#10;tC7AHChaHXTKemKQ0dJ7jAe3csQhOWXnxCWr75612pYxqxZYdS0TNnTyuk2G50+Rqkzj6CghFT85&#10;J/OjupaeU/cDWD0KKVER1IMcZ+oiEEUhKiB5RY8pEAEV4Z9XDlEqLAojPwk3CL4D32lkWbkhLdNn&#10;71uL8qKK7rNhUM3i9nmrFWjTgnhcn3f65lchBOT8J68LynD9UafHKan6qK55SN+7XyrOuBfkQfym&#10;hS0nrbhrwfI758PzrENNC5YhqPIalXOVKCdJygtDM1fqxnO857QdVHiXXT2sZLvLynQt9RO3LVV/&#10;+n79+XQ63CNH97stnQ4T5WTJR0eD6qQpyc6QU9DMprDrrGU3nw6lfqZYqnKnPbrLR4rWJZjabZ0U&#10;hHkgBLS9hJT6DJSK8NCNdaiaQ4WCxSsVcAGTV/wcKAzAeAcVQGE+3gQwARaAxSsV+RTqBEyAhUKR&#10;R0UqNWB7c6Wgh6RQWR2CQ4DrWvhNAAZLRK2kSkx5WL4/AMW4HjqWTpyhiBFV/yijo045+s0I/TJ0&#10;IzpQOmx7jww8hOr6h/8S3n7BmzMYm5wmSEMKVTpP3AwDVxL+Xf/k/7TeU7flXAqppEr8+flNJ0Jf&#10;ohNXf2sTF36pO/kncjo5tlQC58MRUSju6vQzol0c6sRyu6xlRiGQwh/2J2wbJ3QTIB2TV+Qs81bZ&#10;NG51rQJLztMxumKjursDVAjXziu8JNyLhYADp+8FqHg2BFQA5VARjlH29gIE+Z/nTa5WLDtcqBTO&#10;H+VkUbvC6AYRdfFAeX25b/59a1dueGz0uh3tu2jVg1esqH0pPCNqVnjLzYbq4/I7f7YZKeyZu1/Z&#10;uM59SirmYxX2Lyjf4oVy+qzWqauh633d0IoVdZy2os4ly2tbsvzWs6HFRW6D/sQaHuL2S02mrKjn&#10;vL2lO/o3X0m2VKlJ7dQdO0Q7NP3xKRXKgeQkzKdX01pDjlB/QueY1Q3gjK7zjJV0KUccvqzPOmPl&#10;yu3yOxatsHs5VCKpEpJ3RS3X+2xDVqtyMVplyNkqRoPtLRu2BMDSdtTqUaj8mZcrFVDFKxWKsUPO&#10;GsrocWrFlAFaNsWgovoHUORVAPbW/oddPOLL50BF2Ryooge+fSFc2xZaQrTYbinVLikVNxhgASRu&#10;PlgEUzT1eaDiN2T4sj0CCzgpUGRR8VM+hVIBWXKxbix5vbY+qdz6JuftsavvK4e6/3tbEVCMR87I&#10;r5S9u2ZvC6rPbUXbePg7evY9a5u5Hu6wx0cvWVHbaWsYuSoH+zDmYFGIh9MNKm/A8egKgSPGK1XL&#10;1M0wxFet7syNmqdQQQVwNJbUM1hK/cCylTVOWLVCvwapVn33qdBMCaDIhXiuRNhHF3uvAk5ontyN&#10;ggFK1TV7Jyhp1EYPqKKGtQDEFKDi1Yr1ODnFDaByxeIcw2c/tmGFknwnjO/TLVXsVvjas/Cx9Zz5&#10;WLnhJ3Zs7IZVD121IwrdKgRZRfdSGCLs+MilMCb72IXPQrvHU7d+H6CinSEgY1wDrUcYLLT9xPXw&#10;Gp9qKd+x8ZuhS3yxAArl95ZTllJ30gp6L1l6/UmFYZ3ads4apgXUsekAT5qUimmW/vQ8HZPfMh+M&#10;fl1HFFpW6aZY0nlGN4IV2bJVaprXEikTIPFQmIpgovIpChtAlSCAADmpcjxYikANakWDXUFE7oWR&#10;h1HU4NkVoKFg8QUMV6tQYhdMQBUe+Cq/YtlbVGzSzYLx+nxEJKCKgIrAehQoChMABVhU+gj9CNUo&#10;SERd6WmlLjjyoxGlHBjMYUoWMPE3JPYDPq5rn24oB/V9veKHAdUhhctJgmpPfn9QqoFpKRUtJs7d&#10;j5oinblNSwE5yWmFabr70yiW8SUY1J8BJ7mjNk9ctTblVXmN06J0xBrlSANn5NCLHwcbWvpYcAHY&#10;ew9gQqkwOvE1jFwJ4+MxdBatuFsFL82VBimHS426T92xyu5FK6gbEVTT1jIwb839Z2xAOV0Y/y9W&#10;Tgco1IrQj3nAAipCQFSqdfJ6UC5CMBrCRmBFeZUrlKsVDg1QnlsRogEV0yHdIFBdciqmfgNhsMxu&#10;fb/WE7Sc0PfVbzBw9lPr0HzHqXelYMqZ5gS4rolBNhmAs7RL36v1tOUqlKvmN9D3rNLv0KXr7Jp7&#10;21pnboUBYLjZNOo7tMzetSYpXoHUCsU63KnQTApTJlWpHLwscM+HXIzzZtaMWVbtRAjnDit0Oyhl&#10;K2hfDPOlvecikwplH58RUDpf0ylLVs61nxBJ0+D0MaDIv1Aqcixyq7Q6mlFR7p8MQAETkAWTUgER&#10;JXbsgJzMoaKAAXBMAezRcjvd1FEoQAIs7IFiCarNafVBpTAfiwKgUC8a2HouRR4FUA4VoV9a+aDy&#10;qUHtoxztgADMaLE9h7ttb37Pv4EKmByoVN2QgIplQCNMpDlVoqBK13pgyqtX3qvfGcAydMz+IuWn&#10;uT2hUNEPVFc+/FdbjnWDp4UEIFGEYNyFad3d528oNFKONarQj1GLagfP6c+/GZxinz6wUnfJyYuf&#10;627+qUI7OYZCkPaZ+wEqGpYS9rXE3pjB9PjQ5TA+XtXIRauf0h2ZB6yx4kb/Ge7+9+xoz7IV1E9Y&#10;acO4VOqkdY9fsG6FheOUshX6MQotMEXVP/pb8dxLRqgWC/+axhgm7LbgiFqXk1MBFQC5QrlKOVAY&#10;NxVCP+ajKqDytZXPgkKhWORUQBXZu7ret6XghLI3rPPkPeWKvHz7w1Dl69a1NE7fVJ6jkE7KzHDR&#10;9Kui5y8KQlEgVaFEqpwxQXdLHPiQQjSeUyUcHbM0OXKm/rzsY7OW3XjacgRUTtu8cqzJ0OUiOIeO&#10;I7yiFQIPcNfnKNRR6LNDtr96zPbIuZgmVo6EMSgYfwLbwrh2qIOUbp/g2CsnSygbCNfEczO3dLqn&#10;kHcdjwoWqBVw7df1JSoETNL0YMjNaHk/FVpYABWK5dVDB8tzLDfa2dH5Lx6orxUqpDCeV7liYbxx&#10;MV6lPPR7GPaRT+m30c0hNHHSeShUJCpE26vvnkBYGFOneIUCKObZhgEcISpKlSjFyoyFfF6kIAyk&#10;aLFf4fj27M4Q/oWcipcFLCsMYQhi2rSN6I4f2qwpbBuXIsxTCbz8qQ3HHqy2CahGqVXd8CVL1R0r&#10;u2Za4DBWA7kTQ3DRC1Z3cjkh4WDIoQQXjodaNYxes6rhi4LqkkKba9YqgAcF1JTCzonLvGXjPYUn&#10;F+1w3ZjlVg1ahXKrvqnLxsCTg1JQhhsDLFcoV6lx5U/kP4RrKBRQoVas4/kRUKFOGCD5PEC5YhEC&#10;OlioFHCNKexDnfoXAJZCxaeCKapoDi0q5xLM3bQI4TmUQjbmCWFR+35dU7fyzG59py4B1izIm3Wz&#10;ahCANWM3rXzouhUotMvrWLZDjXOW2SRg6k/ZgeOnLavjnGVqXQjh9CdmSWHSpD5JhBv6I0MFLk93&#10;3vIxW3OozV5MOm5P7jxqT+4utmcSSu3F5EpbJfBeP1Qf7E3BtlH5BKOtbi/o17E9trtk2PaUjlhK&#10;jc4tYKj05ShMzJPCZeozWY4a/Z4UYKctQ2Cl6v9GtZIrJ3QdUifNA1OmbgYOFiqJYjlYDpWHgQ9M&#10;uY3nVKiVW4ArQ3mVYHKQUCsHjBcK0HrdH/KiUMBE2LdfuZw/m9qL8mr/TVK8oFTKqQj/4tXJAUKd&#10;DsiYpmh9ood+up5dyqcOaF2qDJiww/q9gIp1gLpLSrUh+ah8VTnV5Q/+ZCtv/06501eh2wPVrg7C&#10;DikM4Q5hH23nGAKM8veAHKpJYBQ2nbYD+nPXKaGsGroip/nQ6idv2fGJm9Yxx0NO5VTAGRqU3rVm&#10;WmuPX1XOccGODlyyEuUIFf0XdQe/ptDpPZsWVONSRLqoV/de0F1BwFYN2RGFgR0TVxT+3bGROYVz&#10;5963SVnUDeS9UKyIwAKAj0JORT7VNnXDGqUO5FfkVZ5TYcATb/FKhQETKhWpFVVBTDmWjDI9nxEK&#10;GAsAxaOBd6xdN4wu3UA69dsx+AuVwSblOa2z+v4x6yQsFoi9gnRQ6td39hP9Th9Jrd+3NoWMzQol&#10;m0/c0294y2oofuj3KWw7YxUK3Uq6zur3uiC1u2plA1fl7AtSDpz+jHKr01KOqQDIruIR21GosKV0&#10;zHYWD9uuklHNj1pCBWXyaYEghxdEHI9lNi4IpEXLbTsbpodblwLo2c08N6Nt4pLlNC9YrmDjwS+V&#10;wijUmxQ8U8rjdC4pGnZI4AMUhlphOKk7LiEX6ooRVu2Wg3uxIj63wlAqh4ihxoCKZ1Y8DN5B0UT7&#10;0MyI1hBYeOYko9rnRmFhQ8pxhX+oVYvtytJN6EhvqIgCFirF9YWQD6UqH1XeNGppZQpfC6Rqgn6P&#10;wATOVN0c6Kmdoe+dJ9/PUQiYrt9hv+Ddqe+x5XBveBNJ/8QZe+zie39QPsWoSH+QUkXt1whrupSE&#10;06uVkIk8g0paGJtBd+rBhQ+sTHczfrRVOhF3p3o5VdXIVTsusJrlQA3KCxgPj7tzh/KFJuULjOjK&#10;oJPFncuWpz+tpGtFucZNhX8K0W7+1maufmbDUp364SuWd3zK0sv7Lbd6xJqGL9io7vTjUsuZi+9L&#10;OZW7LSjvk3qNaF0oVMj8QTNKBUwNUkNCQL4TD2gZ08+rfw5XPGhe9UOlgCqCi/zq42A80KZEz28x&#10;eEZ5k248KDGPCVBhhntmmdyRToptJ9/WzUSQTXFDuSEgpM5j1zW9bLX6rXhDY73WHx+/LvW6pW3X&#10;dNNRmCilrtG0htf2CCSO5Ti2He2/ZEU9Fy2ndVHqMRdB0H0+QFEu4Ip6r1h+5wWtu2RHui5afsf5&#10;YGG5U1MBEw/Qkc5zwfI7eABNI99zkXq2Lz+YP9Jx1go6Fi2vdT6mSJEyARLTXIWy5G5AhVo5VCG/&#10;0p38gMJEhwuwHLIHcMkobQMYYG0jHIxr+0cIB1DevMgbwtKy4VGYqM5RoGCe7hzrkwVlKqGkFEdQ&#10;7eG5nBSIzw/qJJjSFNaF8E+qn6YbUEqxQj+BEj5PIWayVPCgvg+FoGx9XyyH0BiopIqE0wxT9mai&#10;cqqJRXvswrtfSaW+lFrR4vy3AZxQGl+QGpznuQ5gETJFTW+Gdaft1x23omPJEiXpb8RaLlOSpQJV&#10;LwfCCHPa5NgA1S4nZzTXBqkHUB1S4psjhyjpWpZSXbcBATF743M7dfM3IfykO/oRXXhKUa+lK3Ro&#10;HrlsU7qu0cV3bGKF0voHocnS0ML9aJRXKRUhIQ7P9dPyndCvuvdsgIru8Azg4k2qAMhzKszB8vzK&#10;4YoeAEfDoQFmeGal8BJwmQ5JjQkLqXBiwIVF1UF971PvWIuUB8UCDCABjIK2BTsiBy2So5b1rIQC&#10;QnHnUig8sAxIgAhIHMc8ELK+PqjYLSvtoxvJihT/guW3CyyFkBQzACYPQAREUe8lwXQhhJnFfZe1&#10;bUnHCKIAyXI4FqOy6OeqGBDIgrNE0UJ5/2UrkxVpW6GuL1/XDUgolkMFTFiOwsR4teJGGwoXctZ4&#10;tWIZ0Fy1cHCAYgpcgBVMQOxWWAhYGA5OiwZvXgRIyVKbeJh40EuJGzugefpLrUuq+xpUe49En+lK&#10;5WrFFKU6oJCYh8WoHJ9LaJmqXDNT34UQHJiY0o0+tXJU5+kzxkdcl9kZ3ps1MLmEUjG8GCO30tr8&#10;c5u69MuQaLfrLotj0Brg5DWqZVEXh4lzv5QzfSinvWWpIpw2YnRY44etkwPQtaFWztCkO3eb8iVG&#10;cgUq4KqXoxd1LFh+64IV6k/NaTgZnGVETnua7uy3PrcJOXWbcjDi1n26AyQX9tsxOdOoHHnsLFC9&#10;o7yKcTCUV51nABnlfqEKCAhRQ1ZUqkPK2D5Nn6z7IVzj2gEGAyByKAzIAAvQPPRzi/IqSuwMOa38&#10;KNYBEdXic/qVM5Jb8Tu5YvlyuxSKZ1UOlQPCPPAAEZBEFbyLgkW5KjckTQkVmfoxwMgUII9L2Y9P&#10;3LaaERQPZbumm9M5nU8m5y8SRK40+bJiqdqRzhUp0xltPydoLwji81bee1GffSlYJSDJKgVTmBdI&#10;5bH1bC/pVvjZLRVrV0io/xllKlI4irEOc+CACbUCOooWrgaEWChC/NThwsExIAMwci165OLYhHje&#10;kBV18mZCAARIB3V+n2IUDoCKyh9h4tr9tQGqreltgqzb9hU9VEs+36+PKUqVUjRkCcpVdwnqndkt&#10;oeiRXiFYpbqZ+l6EgPn6/qhUcrn2VSjJe63WHuqQUlVEUF16/48BqKU7v7U5QYUi8TC3R3E+d1yg&#10;wuFQK1phjysXiKC6bdn6EWmA+fzOolDNKeHNgoIEsI5PXBdI9wNQJOlMeTbFiEKHlOSlK67Pa54P&#10;SgVUc3SCvPm5jerzjin3OqykOKlIP3p+v1XJCUKri+V3lT+9I5X6MLSe53U40+c/fthcSVDh8A4A&#10;KgVczAOHK5GHe0wdKFcor/4R/qFUhH/kUZzTQ2CUKyjVYvQQmIKMG78ZgHVKuVAqDEiAi3CwS78r&#10;wBDuMSWn5MYCNBghIlO2ASBTtrMeuAgn206igPfDb0coiQVAZUFdBEKZwsRSgYOiBTXSb0hkUCo4&#10;KpXTVisPrui7oHNf03mvBuM5G9t8ninQl+p/5b8lBHSIWPZ1qBiAARtK5QZUOCzPzHgojaWTi2kZ&#10;qHBkLxa4owMXXS1ClS6v60GY53kTQDlA3rqBB7HAhDlYB5UDbT/UHN4BvC7p2AOoyKlQKpTJYfdr&#10;OUDRRtDtze0Kx/LZBwVUVs245ej7AFQeYa5uHEB1QCHhngJeDkdLkw57Y09ZBBUvRAMo3iwYvURa&#10;SiTnadJds1+JOA1Ccbgo2f/cTlz+rdTiMznqO6EjHM8bnt6aH8Yq4EcFKAoXPGuhQMF444SB5FYB&#10;qrY5y6pX+CBocjTFIcYUVs4LqoU7X9rE5U+Vi92yfOVce/OHbMehHittPWtjcvSx5UipPPyjweqk&#10;1tN5kbI6UKEqhGcAhQHUgJaBiu+BGkXfJ3rg66qFYnkICFj+nIrjRs6iWpFFMEVjDo6tRE2WUCeA&#10;QqGAilAwPOwWUB0KlQELoIDLcyymvh7AAAclwlyhXJ1qR69GMKGAOoZcDDuu/eoEBXlpNK8b2mCk&#10;OhWCCsUpAyxBdXRA4Aki8jVesYodF5RNU1JRgX1cEIVzAFRsmX2qBXNFb9SpkhC/WKEqMDHF/BkY&#10;8+RcHhoCFa1AeCSQQXMeGfMYcLHsuYwrBYDh7DSvShJkhHeeLwEThioBkhsVOIznR+G5UQwuDKVb&#10;vftosPXJDQKl0xILeNgbAexQAXkylUrlUkkFFDgEVSZtCLsDVNm1D6HCUKw0KVeKjqHLPS+Je0vQ&#10;rt5VEuVUlz/4YyhUnL37Zex9up8HmFr0J+IoE3JanJAGqXRpmL7EiK4fK8R6R3/YuVAafXJzrr2w&#10;q9j26wtz5yrWXatq8GKAqnP+XTkDVa3b4XUzec0nA1TptTNK+GbD3XeE0v2939uCrmFc6kOZPb95&#10;0RKOjOkO022Hj50KLS4mzvF+J95KyIi174bwj4E5USmeU4W+TQIUpycEJK9CqXp0HTSBQon4LsAE&#10;PDyToxkRauXhIMY+D3OqaPQmFNDBwkLXjnOfhWdXQzKeY9GahN8MoHgwDDBtARzUKgLC1cqVCosP&#10;84CLZSBim4eGHkYCQYBKIDXK2qRYTYoaAgwPVIcGupEaMY3U7IqVSaWq+y8GmNi3UflZPYqk7Zyj&#10;GpUSfM18xphA1X7sX95zLgwFcJSuKvrPywRZuQCNXh5OHnYxQEUISHjoBQwqgw4ToT7Gf44xzzYc&#10;2g0Hx9EBK61CCifQgAhzVXKQfN4NqHggi0U9cieUG/Xa63uO2mu7jio0402KrSH8S9G5UcbUyvEH&#10;nxsUU6nGnsMKPaU8qGSK4KNt3+FjU6F5V46AokgBVAzSk1DUI6h4P1ezvZbcaKt2FEVQnX+PlhTK&#10;K67/OjSdGT//mfUpvOtf+lQhII1dlbvIgWgEGhqCyqEoVHTM3LMj+hEZiorw77ntRbbxUEtQoLqx&#10;28EJGnnwGwt7PJc40qoQQVClVE7qR2Xo4ws2ojxt8Z636PhUx9yVis0rrh62DWkdllV7MpT0CflG&#10;l+7J7gso5VGCCqXimdWU1GVSU3oG0+qdh8C8pK1+9Ep4iUCP4KaVOWo7y3Mr3TwYoOZUCP8i1cJc&#10;ybxYgVIBFd8bsLi+CDKgE8yEhpTZdSMKD4N1A2kn5Iw1YwKuHk07QrldYaBgahJAPLJAsTB+Gw/5&#10;AKp+XFBpv0bN81yvXb9hp35Djm8WCE0yHrR3CKh2/Q+sqxckgEY7RM7RAGiaj4ojwHVRKnVJ6nM1&#10;VBwBk/1QukbtyzqWG/lcGarHvtUCjuMJPwEUI9QM59M6lBSwCP9QKi9coFjBcEYBdJgHpk3KxyhH&#10;a5nnb9ijYWFQL9RD5ooDIA6MN2TFHC7WRc+Oou2uXnTnWJNQJbAqH0C1O1ehJHlVscCVD6YenbAU&#10;5VL7S2iUPGi7FSLuzO6wpMIBgTwWzpOr8xZw7boZANchfXZ69ZTtPsKrdRjoptle3n/cXtpeYL2T&#10;gmrx3pfKZXS3vqHQj9BHakRzG+6u7frjRhZxZsIinEl3YwoDAq3n1Hv6Mc/bvrJ+ezmhzJ7ZWmCv&#10;JlbpB5lU+EfoEuUEQMUdmnn+tELF42l1Jyzt2ElLq5624o5lGzv/K7vw/v8pqH6nsO5X1qbPzRZU&#10;O/IG7c3UVsusPSFgPrPFW7/Vdl3D6ZsC6+3wrAqVih4EK88SECwP0UpeTt5GF3Y5aJNC0W45/JjO&#10;TStyWtafvv5FGJ2WsdTD6E8Apvl4uIAKeKJy+sPHClh4dkWepXnCy6gHM42Jaf/4rkLAqHlWeH4V&#10;CwdpUcLotaGViX4PgEKxggLJCA/DVCpFB06O97CSeS+AtAiCLtRPikIzsQbCOP3eLBO2c87mGX7v&#10;awIL5QKsSyF/CyDFpkDMvsxHRZCo0ugqGXI5red4wkYHiSn7R+e9HJQK1SLXAiyildwYYA5SXvNc&#10;MOYBzCFzBftaaKichY5/8SpE0yDAYZqv/eMhYjtTltnOMcB4oGQw5FQvbS0RWNW2KbXZduZ0W4KA&#10;SS6TElZN2YGK8QAVkCUWDNqenF6pVU+oAh6qjFQxfKaEIHyu5g9pXZpg3J3fZ5szO2xtequtSq63&#10;l3YUWA/PqZbf+crOKJ+av/2FzcqppuR0Q8u/VIjygUILOcrp92xCYRWNPYfkxGHchTPvW9epd61e&#10;TnuofjqM+/bzDTn2/I4S26kPOty0EO5oAIWjdC988MBheJBJS4FkAZWqL1WpuH9CIeXifQbq/J2N&#10;y4Hrx2/ZwdpZ266can16h+4oUyGkY7yME5c+tJ7ZazY4fyfkVN7r19WKYaIZAxBFoQV8i5yRFvGd&#10;mh+VCk9fBhyFe7QFvPhZ6M0cDbUWtQd0Q6nIq4CKnAqIgIt8jXkvs09KxQHLjXdYARXdX7wxMTBg&#10;obmWjBYmrSiMnJffhN+JeX6jVh0TlIicLAYiz728lT9K1zrFtvsCLQIsqJegAi7aIkZRQvRsDAMa&#10;zJfj1wGOh52sBzKMdb7ej/VjgNLPE0Zt0n6AhVoRAno1MBQ1Wnl8EFlh+2IwGvc6WISCPnWwULCc&#10;Y4ImDhSaBjlQPs82Vy2gcrCYBoWrmggl9Rc2FykErAx51TZBsJe8StAAE3Axv4dSex6l9D7bd2TA&#10;DpaPh9ZCucql+EwMtTqsa8uonhSMY6EVxebMdnszrdleEVSvKGLrBaqzbyuXUfhH5Y0ixfiFX0UN&#10;QwVT1xx5woehr9TEReUNS+9o+R0bUtjTMfu2YuyLlnF8ytZl1NtP38q0Jzfm25sHGhXWzYYQgT+W&#10;0A+l4o9ukINQSs5qmrdE3SGAiq4SA4sf2dK9P9nSnd8HR6VVRprUaduRIZ27M0g0vYOB/9TVT2xo&#10;4Y51zVwNSkU5nVYVAEUlkMa2jN2OihCCMfZes+Bvm72r61e4eFHQKPw7TQh4+VdhENAwRgU5lgy4&#10;yLFQKgoVPKeiyufVP4fLn1sB0hjhodahWN3K5TBCT6qAtErxzpose8t9ogAgCnmXjHmctFE3gWb9&#10;bkBF1xigAshQ+GCMC6lR1L6ScDJqaxlMcAXF0jytMoAVOFAcB8CVCYBdJZl35WKZ9ZgD5wCxzeFi&#10;nmlYRtE0DSNExYoXGBXBUBkURAVtZ6yoYymYLwMZcKFWTFGx+DAxv1EWB1GR9inUPhjzODjbHCLM&#10;4WIa8ipBRfOkF7cUK9+pCCEgrxd1pXKoUKld+T22WwqVIKiSCocsvYKw8kT4rGJdq39mnj4ziwbG&#10;R8dte06XrUtrsjdSGxX+HbNVu4qtj+rf0v3fSaXkSAr/xnS3J+nmj2mXEnHXa9ef3S/HGqUJ0TJd&#10;HRTbn74fYvfqkSuW23I6lNOf3JRnP19PwaIiqBU/DD88fxpAYfyp5VIqnpkcEDSEfwVtiza88pmd&#10;ffvPxrjsOGmt7sw0pdmar/Avvd3Ste+wFAP4F27+SqGgcrqpy+Hh74TUZHBOU4V901IX1AelQlHo&#10;gtIumBomlKMILEJAWonwzA2lohsJI+rygBt1AiYvsWNRaf0hUKil51Yh/JMxDDVAMQWmztk7IQxs&#10;nYrUBUNpAkgCCjgI6Tp1o/HfBicGAn6foFwyngP6sRhARsrF+jsBKNSKMJApy6hWi2ADUM7LuQDW&#10;geD8/plsc3M1csgwB4v/kH2YApiDyTQCTlNtI6/yMjuAUdAIz7JiMFHOx5gv7jz7NbjcPEQEsiPN&#10;kRO74dgYULHsjVrdHC6mrmBZtKoXQK9sL1UIWGpvJtTZNrp/FAgcyueCiinKtZ0ewYJkd3aPJRcN&#10;W6aio8OCyoHms4E4R+cm/EspH7XNh1ptTfJxez2lwV4SVCjVwPTZCKo5hVWz1371AKpOqVT3wkdB&#10;rTqVZPcqvBo+/6H1LyuUkSP3KLwhua2mg1vXoqVUjtjLe8rtZ2tzBFa+vZZYE+r4hA/8gR0k6jL+&#10;YIoVtHgm/DsocPKbF+RgjFDEmw2/DHf9auUd+5WbbQGqjA7LUP4F2KeU+83fYLwJqdCJa9Z78lZo&#10;UTGs6yH8A6qTVCmlIoRsvXPK5Sa5o17RTeBKgAuHnrqEQkVjARL+8abFeKgcrLGVCCgP+4DKw78H&#10;ZfWYSgFUj242Uc/nt+Xsd0O53VXGp/4cq0Mw0BaQ34ffhSmGUrVp2injGIAiDwPIEDbK2bt1wwMm&#10;wj4HC6AIB7kRuvJhHnoDAaAw79CwzvMioPF1wOQAsQ5zkJjneEBjv2PAJiME5HEKFUKgAq4iwQNI&#10;5b20FKH9YgSWwxWvXEwdrqBsrWcegBRvQS2kYB7+AZLPe4ECyMK8oEpXRERJ/cUtJUGpeMcUoR7q&#10;hEphLO/M7Q5KRU51oGTUco8pxJSfApWr4xFBla3Pc6g2prcEX39lX12A6rXdJTY4s2KPXfjgT0EB&#10;Zq7IEXXX7+eBpsI/cip+OGL87jNK/KUOPUv6o3ivlJymXZA0yAGKu8/ageoxW5/RaD99M8seX5dr&#10;ryg5TCob1I+5oj9LKsEdVo7EH1KuHzurKcqp9pcOW4biVvKe+VtfhSHDhqQMZQorE5Ukbj4yaGsy&#10;2i2lalKfd9dOS1HPSKnojjKyKGeaEViztx8o1ZSUhcFdAAZF6VLox0NYciqAYpSh8JhA0DHeBW93&#10;ZPAXoHJ1wvwhMRYNJhM9m8KoKjpo5FVerAhjGAo4QkDgQq28yMAUpQKmkGPJ6TuJBDTlZkOJPSq9&#10;Cy45PaF1GI89BiLHoloUKzoEG0oFUKgT1qObXy+NmE+/H/XlItzWeRpjShT9j1E7RAeO/wKFwhwU&#10;oHbgOJYwkvP4OrZzrK8DstCIGiXUfChYxErsXmqnUTAPmTHAcuMhtEOF+XyATTCWysrjrEzrSwQb&#10;UHmO46pEdQ64ACm7NoIKy65RGKib8wblO89tLLQ39tbaugMNIdQDKlRqHx0MBdUOnk1JxfbpRp5Z&#10;NWOFjQJdaglMHvrxmRQqyKmS5LtAtXpfra3aX2cvCqzX95bZ0Oy5KKc6eZ1nNiTdnwWo+GMoySLt&#10;/Jhtcs4BAddzBmfQ3VYOQ1Mi1AopzxLRSOqP38xWbnVYqlVlmzKa7HD9SaOLOeFkCEt0F+XBYr5i&#10;7ZSaE5ZQTAn1RCjhzt360hZktAMsHb5k+6qmbV12r8K/TkuWFPfMv2dn79P648vQG5lxNLpmroc+&#10;VQz/PLr0nsJCKoCfScmi14kS/tEFheunAhhCQDkq6hKgklIxVBmDyaBODhJgeVndw7/4kA9zxQpA&#10;aYpaOVy0kuc5Ga3X+TxXJ6YPCheCiRCwW2rFtCOAFlsWRIBEXy32ZR4wMZSqWQ4MWCgTKoWhXlQG&#10;OQ+NoQGTKiKqxzrCeJpNAdgDcGQoEFNK6uRyHNOkde36r8j7IpP66Txt/IcUWPg/dZ6W8L8KLu3P&#10;WPGVVAbdeOYlYKNyPC0+gOv8A8CA6lHDl4JJycpkR7WuQtN4A6wQ+gkkQrxMgYSTZ+jGy/DLWXWz&#10;oQV5rgDIBCpt26Yw7am1h4NibUxrkSqhVCOWqDBvL68W1XRbdpdtEiT7CgakRietQBFUgaAqlDoW&#10;CqrCFi03zgWlytTn7i8ZsDeT6+zVhGpbte+4vZhYa28klNvoyQv22NwtOup9opCInq1RPyjuoi0z&#10;3M1icb5+7G7dTWkT2KG7fuvkNWuduGYV3Yqb284KnjlLLB62J7cU2XdfO2TPbi+3N5OOW9rRSavu&#10;v6KEW3dKzjd+y45KqdIbpm1v+aTtKT4pqBbC+efvfRkGSGmXI+XorrSzVOqX3W/rMnqVU81JJT4L&#10;bxphMBqGoOYlc8OCnLyKKd1AJhhzXRAwHBmFBELALiqAumagatUUBwUSHhNEUCnUixUoKE4AUvyz&#10;KgabQZE4BpWiHaGHfoDFlIJFAEzzTAFqQPkbL4Xj81Cb+FYXrHtQsJgmbEOBojI63Ue80se+DiPH&#10;84CZZVct5tkPY55zBnAFJ8uEkJwX1WMfWngAlcPEPGEfN1CvJFLs8BJ9m/5/fxbWyn8oYz6EmUAN&#10;VFoHkISRlNvjLb56yNTbOoamT900mfq60b2FKY2KK6RmvGPLYUKtmJYSLsZyqhDyycmJdmj2xgA5&#10;6QKC4dR4RpaBemkfeu0+s0ER1PZi2yCoth8GqjHBNGq7pUx7C0Zsa1aPbZFS0Z6PgkkIQWOQM5/f&#10;OG/59TyrOqlzTuvYHoV+R+2V3ZW2KvG4vZRQG9r+jZ+6ZI+tvPsH5VNK7nXnH1CYx0NSlIq2ZaFF&#10;9PDV8ICQvGd4+RP9WfpBJ68Hq+6/bNUDV3RXUDinpO+1pGP23dWZgqvEXt1bo6SwM2wr7z6v8Evx&#10;v/7UmqFLdrhd+9ectITSU3ag8rR+9GsBqtlrvw6tLzJ0VyD0W5vZb2tSO+3QsQVd28e2cPP3AShe&#10;hzp/43OB8akNzt+z/tN3AlQARu/gE8qZUBZK6hQqUChGhwUs8hOGMON5mOdUpwWUN1NylQotLmS8&#10;PsdhAR5AAi4HywsX8eEhxv4hzJNzewjnYDFlvSuXw+bwOCi+jePjq4C04ifX8sIHxjZfZp7jMM7D&#10;eiwoDKqj6yKUc7DCVP8PoACNgxM/7/YAMu1LxbFZBqTkYPFgARHrPD/zbTzjAi7AedQAikLWUe1T&#10;pX2qlIvRsxxz1QIqz62AiudZB6VSqbqBH6wGLDm9oKBndXioLKVKKRu2V3eV2ktbCm39gaYA1c7c&#10;fsGEUg3bduVRG9M7FAb2h3I+ed2/CUtbBXPDfKR+NRO2+0inVOqovby7SulOnb2875itS6qyybnL&#10;UaFi9qrCHh7unleII3C6FJ8DFeMjMI3GYYi6iXcrlKLpT5ec9djwNQFzwQ7VnrCUignjbd0/21Bg&#10;P1t/xF7aVWkbD7bagYpJ5VEXFXIQh98LVcOivhVLPXY6KFVS+azRxmz2Bg15P1YoccP2666zKW/Q&#10;3joUKdXhpiWFch/bmdsMUBNBNUubRO2PSnVMXQ1TKoF0WJyKKQvhH6PColSMEVEfc0bynSkpGTkV&#10;L12Yi/UKjg/7XLVchfy5FPPAw9SNz8IewLUUwQVUDMUWD4wDhPM7NF5yR4m8LWFQmpj6oEy+vx/L&#10;NuZ9X6asxziXL7PNP5OQjdzNwz+AAq4QEgoOL3o4TA6QgxVACurE6FhR+NkqC1Dpt3VwvPCBEem4&#10;Urmxn8P1qLE+PFyW1ShMrJY5XKiVQ4VSEf6lV03YwVjLiFSlCYeOaT0q1kRv6RNSsWif9cm19tLW&#10;QluXIqhy+qRM3bZDcKFUmw912vqDbfLViVB9BCKvTAaVaiX8Uz4ngTikc2VUjysHa7VX9pTby/Lz&#10;F3fXKK+iM2StTc1fsccW7tC/6NOoUKF8hjcCEnvTxIUHe0yJo4nL+xZwCsX/QKU7f/3YTTvaezE0&#10;fkV+9yoEfEHk/uitXHt2a4W9kdQg2KYsv2VJdyE6290OsXZe5xlLqT1puwtP2L6SGX3GVTupMJQX&#10;wdF4dFfZuJRqJEC1JXfYclvOymk/sTOx0A+oTl6RipyPGtVSBUStZi5+Eg3jHEI/fReuNZZP0YW9&#10;buRyUCpCWB4yU23kpXWMeuvKBFxMAQrAvEUFQLkSoVbeqoJ1zNMlxENDtvPZIeSSY8erlAPGFIdn&#10;m4d/bMccQMzP4QCyzo/DWO8QOXCuTMCIsZ7PoH2fFxu8CghQzDs8DhBTiiBAxtTXO1xeJGE9TZ5Q&#10;IzeHCQXEHCxXLKADvniQXOGCmslqtU+dcrFa+YuDhaFYnldRnKASl1419TWoMqkGCiqeeWUSAtbN&#10;2JaDjfbCpiO2IZXBZrqDOmHbsnts7YFm25TRGQTAQz8H6mH4N6c8TqEl+Zug2nSoQcJRas9tK7UX&#10;dlbZ6pRG25RaZxNzCv9O3+TB58dBqbjDkiTThsy7FNQKKtqBHdediMSZ9m4M39ysO3+DcqTaoWt2&#10;pHlRUJ2Q8gwraTtmP3gjW2pVaC/uqbVtef12oPqEFQu+41N3rWLwihX0LlualCqh5JRtVohHO7jF&#10;t78KSkViu71ozDbnj9i6rMEAVUH7ShgyeVn7nL3zuwAWr0M9xfMlKRZhH2CNLL4TSusUKqjw0R6v&#10;C0dTSEn1r6r/nB1T+Ek/q1F9j1md86QAcqgAySuAD5Xq4wBVUD7B4iBhrlKuZg5X6MMlqDy3QX0w&#10;nN8hwFgXr05YPFgOD/v6OqYA47C5ErHs+7Oded/+YJ2uh9APkOKVimphVHGM1MlBehQqB8sLI0G1&#10;ZJzLQXKY/Pz+WY+C5QB5cyeHzQ2oavsv6v+6EuD6i1Ap/KNokFYpoARVWhWPaU6ELv+0OYygmrHs&#10;uhOWkN9tr2wrtjXyz40ZHUGlgkKltdrr+45rvkuqNhuUCogwDwGZJ/zLP37aMkM4OaTj6uzFHSX2&#10;3NZSeyXhmL2hXG1bRoNNolRn7vK6Td7FS7VMd1L9cVTqjgsY+tSEsiw/mqCi4jcqB8Mpsa7T71tl&#10;32XLPn5K8etJSywdtdeSG+yHaw4rryqTJDbYGwdabE/JmGULvDK6JNCpbuC8JQm0bXmTIr7fBlc+&#10;tSXldn3zd8Jzq+2FuhPkjtq6bF6ANqE717UA1eKdLwJU4QV0yr9cqYBpYO6uDSm/ooUFHRYBYeL8&#10;r2xI4SzVv0YpFbkV4V+brn1w4Z3QWzi8UvWaoNIUsADKVYsuILzzl/5U8WEeBlR8hsPk4AEV2xwq&#10;QAAWWrMDkCsU5qrlYDl47O9QAYzvzzq2OyQY65j6A+KQxwkUzs2xGONodOtaKDbxKASFwgDMjTAO&#10;qDoFlYd9rkwYy6x3AzSHCmAcqkdVKh4qN8ByeIDJ86/4EJFW93VSKaDCHoUq5FQK7yhUEP4dEFQH&#10;pFSpAotuJ7Qoz5Va5QqsbPrvVYzZm4mV9npCbVCmjentwV5LqFP+X6swcMhy6qOHzwWtEVTBNB+e&#10;nzUtWI7SnBxByuteV+8rt+e3F9oL2xUCKqdae6jd9ua224nF6wr/bn+hMOcTm7z4sXIqRjN6P4QJ&#10;KAbVP8rqtFam7M24C6FMrTCHEKoGSJQvlXadDyFeqhLFTdndIad6fEORPbezOkC1VUkhalU+eN1q&#10;xm5bQc95O1B32rYcps3ViI1d/I2duP4bqx+5aGnVU7a5YMQ2aNv67CEBOSm4b4XGvgu3P7fF25FS&#10;Ld7+UopEkyQ5/orUgyLF8gehpD4JVDKGe8bpAKpdYFH9I+Hn+RWdHmcvo3S/Ds2UGNzG2/95oWJS&#10;50apHCgP7ZhnHQoVr1pso2UF80wZfQnnBhquw0MxoGAKDEx9ncPEss+7CjEFOqYcxzqUyM8VKoea&#10;pzDDWBlEFaGSyzotd2hKI1ueGTZpiqOHsA+V0jnbNN8FeKcZhlpwCTTUK5TWBVQ70MVB1aXt3ubQ&#10;lYqpGzABLjdoyu7cmMM2+RaPVWrkX65QD0DSerd6RUjH5XcARQj4NahQDzl/Ll36QzEiahibXB41&#10;fUuvnVYYJyWTHZbx/qiDgmptkgDaU23rpE7rFAa+mdxoL+2stFV7agTmrMRhLqgbLToeqFXHUpjm&#10;KZ8CKkZRSi4dFIhl9vSmfHuGJlCJx0J3+n1Huuzk2RtSqjtf6e7869AwlD+/WX88fWxCv53JO0pA&#10;FeLpC6JaFBl6dacc1d2fO1+dVKei54IVtS/rrnDGDugusf3IoIAqsJ+uKwxQvbq/0dZLZpMrZ6y4&#10;57JVDt+w3I7LllInRcrrDdWbuZt/Ur72kZV1rdi+ymnbUDBkG48MhWZKKUenQpg5c+U3gko5kKBa&#10;1DXztg1UBQgI02j86tU5nhXRaBZwUI6oe310Nye3oHhAdw2aLNHAdlpgARLmShWFgLEuHjofCg0o&#10;NJal0SzzGPDy27GOB788qyKMJvf050wOCMZvHK9GTN18G8Y863wZmFjmfMAJQA5gmMrJ+V4tynXp&#10;ZU1fNoYwoIMoHUXpo8Y6XpXaqJyYoQ3YhoqH6ddM4OhYH1+EdpMeSgJ0pJw07r0ZVAxfQYEcpmDa&#10;D6AYAzJe9QARWAIwcRBhgEWIiNGXq3742gOoyKs8tyrvXpajC4Amuo/Qt+lhXyzCwHTUSgBkKb/C&#10;shW20SJ9c2abvSKoCPmA6o399fbM5hJ7K6VJ+0mJGuYtt/l0aGlPg2DaLvqU51408M1SuLkrt1Mw&#10;lgqqI/bs1mJ7VSHlhqyuMA7mqeVb9hjvs2VQlDCoy9mPQumcJjQ9Cx/qB2cwyPtWrR+Ah3fcXehm&#10;z2ittEGjo9vx0ZtW0XtJUC1Y8tFJ2108olyqWmAV2zPbKwNUr6c0206BktO8pNzqkmW1nLPk6lP2&#10;5oGG8Dxi4c6fw4iuBS1nwlBam4pGpFbDtl2Klam7R+s0o+U+hMrf3uiv8omAilo+oKIoyaMhWbv+&#10;aJwP58CYZ2DMqUvREAIOaHz4Fz2vkmLpt6FRsYMFZBgAARNNk6go+rboBQ0RKA4EEDDPOuZZhz0K&#10;DVMUiYa4fhzX6vvj0K5QrGcKWGGYNBxZUPnwBQEmgdSp6wEWlhnVig6jbH8AjbYx9fkWXlBH15UY&#10;ZBR7eOt+gFfA+fXw2W0AJKi86PGoUrmyBbWTETKG7irBdyKAHoAUH0JqG/t4TuVWIz882nvOCjsB&#10;QOrSMBOGDfNexLTno58UUJGWHEZh6k+Hedr4rZJvEv4BFqHf42/lhfwqW1DlKfU43BJB9TUTWIcF&#10;VWilIbA2pB0PKvWLdblSqiJ7bf8x25Y/YMlFfTaLUvFyaIbviprcfBSGHabax1Nvhhauomyuedpv&#10;UbAg2WU/Os81TugHnLhjR5VXFbSdtSRBtUNKtVqyilI9v6smQPVmWpvUqkPbp4xhsLJblm1f+ZRt&#10;SG+2gcVPbebq7wNU5GW7yx5Ctat4THejxQAVA7fM34peh8pIusDlKoXz00sXoLwqF0IwFCUGGo7q&#10;d3kMx+DmMH0FOB/2+nWgoiIFXUiiFu/xMLmxjiZJtPtjHsgw1Ayo+ExXH6aAwucCBdcSYIjB4kDF&#10;g8i+mB9PXsY540HjXB5WRlDdfqBQkTJFUAESQPnwBqxzNWLegXJz6LAwfPUDqKJr5rN4cM3NFYji&#10;cyiKH15ljIfK1crBIiICIDcvcABWA+AJrPgQ0BWLBgSM9JvfSul8Vn7zsGs+bfkIBTNDywrG5zut&#10;vGo+TNm2OrFGCnXM1iTV23NbS+yJ9fmh6pfXtKTQTwA2nQwjQ/kAN0CV26pQk1BSQPGMas3+ah13&#10;2H6+9rA9t63E1hxolJhIJUsHopxq+e0/6u786wAVd+5u/WCMeRDuGJLqws7l0D2epJIn5zRX4Y/l&#10;R2oSVMdH6SV604o6zllqDe8xGrM1ktafbyy2Z3dU2ap9FCuaBVaL7ZGKMd5cXuu5ECrmSd1O3fqT&#10;Da/8Ssev2O7CYdsiRXsrt882KvTbUTiqhPOMQtK7obsGSgVU3AgACwiiMC2CClUiBAQspv6QlhfK&#10;ER5F4UpUvsZBcHK6gqDSHvoBKuej20ekgB+HEA+IHBpXJ4x51jl0HgYyje/2gQGMm4d3OGi8+Tbm&#10;HR6O9WuO1CGuFYaUy/fD4TticDhMmIPk6uMgxUP1KEy+P/PkaaEIovNjHgZiKBUwEL4xjQeKAgj9&#10;7qgWOlyYt9wIUAFQDCamWFgnH2wCPB7r6OYOUKhUVa9u9lKq4u4zdqTtdICKPljpUitXqlBel2Ud&#10;Oxl8zKFi3doD9QKqTmDVBqV5TuEb/fXylL6EsVNio0ClC1RaZQBWjgBDqWhLeFCf8dreCntiXU6A&#10;6oXtZfZmalMoxqVXDNuJJUHFUM/hbiynGODP0w9GUkkCy1gH5f0Mzxz1AmUMA55XhfBP+yDfQFU1&#10;cFXx6JylCJSE0vEwWufT247ak1vKg1K9ltQosJpsV+FQGFU1W6Ak6csfG7lhZ+7/qzVP3rW06hOW&#10;UDZp6xjpU1Cty+mzpKpZK+q8qM981xi6mXEJuV6AYurhGooCBN7HiRtECGf1nQj9GPyFuypO4E7I&#10;FGeduIDaRYUJzkcbQOZ98BfeoAgwhH5Aw9QhcvNGtA4ThloBBl3pgYQbFpD5+60cILd46JgPgMSg&#10;YZlrZps7dbyD+758v1YBhCrFKxOgEBI6QAxD7VAxz9T3CxDFwGRKLsYjCaB10DH/7NZYyOfhXihO&#10;AJagAiyAcqhcrR4UODR1oPwcWIPmwxgcMage5GBetOi/YCW8xKJdzt7o4/BNRXkV/fSoBGpKCAhQ&#10;DlV69bRty+6w1/fVKAw8at9flRqgyqiZCfAxyhdA8aYSBgMFsDA8AGDVS/mkVImFPfbcliP2C3pk&#10;CKoXd5bbuvRWSywX1CX9NnPmGoWKqGNgyD340yT13oGOsK+oKxrzLSSR+oJUkUjy2/jxFJa1KOei&#10;xQRQHaqfCyHetryBEPoB1SuJ9VKreoWEDQoB28PQw7TRSijst6GzvLrmN1bWiXLNKNwbtw1HhkKh&#10;ggpgVvOKHR24YX1nPhJEUciHcc0oFhCgMIRq0ZBiUZmb7wNYYZxCTSOwqG5FMOGAOAXOytjoFCqA&#10;E+VzqFArjBsOSgVIAOV5FeAAmW+Lh4xlAMMJCdkwhwbAHBp3TK4Hc8VhP3deX+/HMvXr51hePscx&#10;fg4vPDgYrk6YAwU4vuwgsczU51nPdqAi/ItuEFHexueE69Z8GHND4RwD2wATUOE79G5AqToFlD/z&#10;omiBSgEVU6rMAShgisHIsSE/Azbyqpg5VHUDl60aqHoEVYfCMgYSegQq73x4sGrqQRhITgVUvBXx&#10;5d1l9tSmPPvnFxI1X2rZUqi8pjk7qNAupXL0wbjvzIfBQxUSZksND9fN2OaMBntqw2GpXI7UKtdW&#10;7a2ybbmCsHrWkgTc9JmryqnkpDgeYRI/XKt+KC+p57eeCYMqAhWtiCsFWaNCQP5c7sDts4rVp+6H&#10;8K+895JlNsyHgsTWPMatOB6gYvrS3lpNa6VYx6VWg7a3cCDEqDNXv5SzvxMa5SYobOT51A6p1Vap&#10;XVKt7g6t56WSd21o5Zc2B1S0ZI9BdfpGBBWOD1SEf9GzqagBLCrlyjWouzQ5QeTIkbPi2CgG4R+F&#10;CuD0flScNxqeTOFfgIomXJ+G87tiEVp6t3mmrlhepIhCwajggDHvUDAPaO6orO8Ng8bEFIcKnv4H&#10;B4v17Of78naRMMS0puzPzYIp1UZe1N2p64kHw6eoVa+uE7DY7vv4PEMOED4yBn5HbJ7jOnX+Pl0r&#10;1+4wP4BK+RyRjatUq8CgPA9QvBCPsrxDhVoRLgJV87hUijxKoR4ld47hWIwWPc0UP1CyGFAeAoYK&#10;YN95K+s9a4Ud85bXQnXvRBxUAqo06iL/QK2kQhQsAIt+UKsTKuxHr6fZPz27217VfNbxWctvng+l&#10;+P1lw8Z7jHmvMaODHW6Kcis+g7Ev1h2os2fokLs2W3lVnr2+vy74vEN1YlFKNX/tc+Ml0jhF30Ks&#10;24cUiPG6S3suKSnkBW/6Aq2LVt59TlDdtMGzyleWPtGd5b4ximlZH/1oroRB7Rkgf9uRQXs1qcme&#10;3FoRyurP7ayyF3dXhS4hW7I6Q0exY8PX7fTtPyl3uxZaE6dU6i5SOGVb88cCWCl1c5bfdcHq9YOP&#10;SnFmpEwMuEnfL8Z8ZzRdAECNcHZv7YDiMh+KE3HrcHQKClTpvL8TDW6BhC4vvJ/Xwz8UC1gJ/yip&#10;ewNZzsN5mQ+5mszViXmA8vNHcAHa18vkDhoOHByZ0rvOHxRExwVnFkgBktiNgGMdMOALuY725Z3B&#10;nfo8pl36PEI4h8dzKuY5N/AAFMY6tvH5QZ00z3O8kCPJaACA8YzL2y566AdMHkZzjRRJWH7U2EYq&#10;Qf8vbgacg3XkgjzaoLkY0/g8l8/jvFwD6YWHiYD1oAoYy61oeMsgQgxuyVh8qFV6GLyTIZxHlV6M&#10;2r7S4fDcM5eqXtN8sIzKcVu9s8S++0KC/fMze5UfVYZqYZ5SEprU7ZAgrFc4t+5gs6VWTYZjyal4&#10;mXja0TF7PbHKntqYbz9V+Pf0tpJQK6BIkSZgD5T02syilIpxGsZ0Vya5H1j6WFC9Z7VjtwJUuS1L&#10;olMxa91JK+lYsRr6Rk3qR59T+DL/geL2e3Zcy4yI6oO58KaJzcqJVqe02C82lwWont8lsHZU2As7&#10;KyK5zOoIg8sMn/ullHAlDGSfKKXaUzRlO2WJyqWy286FMcA7BPrMzd/Z6bsK+W5/afMxqE5dj8ZA&#10;ByrgiS9SOEwssz4AgGMpx8DhHSqHAjUi5HOgPKyM8qqoVO/nZxoUS5/jyjUaCwExFMoVDEcMLRli&#10;TulAMe1ZUF6jfK1jXs6GY8tw8hbCNSmVt4rAXCFw6h5BCHhA0q5juvS9gManGMBwPh9yG8AwgPJ1&#10;rk6ea3kxAucOnxMDwaduweljEDgkDhIwxEPFvpzLr933ByTMgfT9UFzfL+o3Fsu9KGh4+EdZXWAB&#10;FWPR/1uoRi2Zcf14D2/RgKUcHbfsBsZ6n1cop2ntjL2u8O+//Xyrfee5RHs9odoOlEvRamYtWXnR&#10;5qwue21fncBqsSwqh1IwChYUQxILeu35rYVBoX72Vo58u8w2ZfdYomBMkSKmVwza7Fkp1azu0hFU&#10;Ckd0R2yaums1ozfDAPc5gqqo/bwSvTNWoHneOEEDW7qEUMhgHIt6QVU9ct3yO5btoGhNKJ+Q2vTb&#10;mrQ2+9mGYnt+d629uEf51aYi+wUt2N86bEmS5unrv9efGg3ImdWo4xTy7S2dsv2VvJ9Jst553qrH&#10;blq/cp4ZhXrzdPe4zahPnz+AKoz9HuuagZMzBR4MEDDWY8w/ClQUopGHMTjmpw9CP4DyXM0B4twY&#10;oSVhJesJCd08LOR8rlYoDBCF8C4WPjHPNEAVrxYxCwDI0XAujvHjmD644wsqBwUo3Dgf64CGeVco&#10;XwYo1qFoFDHY1z8Xleibiz7HIXCImLKe78M1YCw7hA6RAxUPlV+z7wtU4bEGg/HEgHSo2A9jPxSO&#10;ogZAPVAprwLKaIRL/yte9kBzpGiAywiq/WUjAag9ytuTFQ5mkjOhOLrx00V+S1q9/f2PN9h3n0+0&#10;t5LrFC6OKf+asT0K49ant9lLuyttTUq9QkuKIUuhxA5U27Ja7TlBRYHiZ2/myK8rbTvPpyQ8ByQ8&#10;yUXdyqku22P0KaLLxOjKJ+HBbrNCv6ODVy1DVGc1LSomPa149aTuDJeNwe2LOpfDsM68V6lFcXCd&#10;7iSVQ/TmpZHsSdt3dEoh4KhtzO4L4R/29LYK+9m6fPvB6kP23ZdT9WOs2PDFX1nV8OXQ9yVBMTAS&#10;uldhX+LRE5YqqHhjRbNi8hFynuu/tUWaJt1lkJrfxKAi/OPFAbHwTk4FOCgUjo/TM++hGtuj4gHN&#10;hqLmREwHNR1V+IsqAZIXLICLdX5+zsM5HShXQgoVmEPlYGFUSVElNxzMHYjk30vdDoM7ea+AI4fx&#10;sBFHC8fo90apAIhjfX9XJ6xfN4A+XQMAOWjsw+c4YP6ZrA/LMhoexysi877MdTP/4IagZd8HuCII&#10;vm58T4eKfeOhilc335/PcaDZl17MPM9CqbwC6HABlisVb08BKpTKoSL0213Ae6N6AlgexvH6pvz6&#10;U5aY1xWg+t4L+23jwSZLKBiwJIG1MaNNKUqNPbGxIIR/Jd0XQl0hjLhbN2NrU+rsqQ259vhb2fbz&#10;dXmh/+DekrHQONzDvwAVA0qOniW8+ShARfGBBqy82S+t9pRiUprS89IvhvVdDgPe10pBmk/Q2pmu&#10;1LcF1m2Fixcs/fjpQOweqc76zB57bleN/XxTqT21tdx++Ea2/dNz++3Hr2fpT1WeIHWoGLxoB+t4&#10;tjVuu2X7Kk/Yoeaz4b1KVVLLrjNy9iuf26lbX9jCHeVUt34T2U0e1NL9ParOuaOjKKiUz/sUqMiF&#10;vKgATJgXGAAHpfJihVcBoxAw6lPFeeKnnNvzKcyB8nlCQb+zM3W1YplKZGiLKOd2INzx207L+bTN&#10;HdKd2p2dEAmYvFWEg4kBETBxLuYdICx+HcYy5/F5cih3ar9m/1yuhSnbMWDiWrhRMO+wOCThOmPG&#10;sQ4U29nPQWK978NnObDRMVGl0MvqAEUuFRUq6I6/HHIqlIoQEKgY3zxeqYAKQ62yBFOmLLtWilY2&#10;bP/89K4A1WbesJjfF7rVv3WgUdFUof1UoV2C0pjyvstSqbnwaiCGiX5pe1F46Puj1Rn2+NpcW5ve&#10;bPsJ/WpOWmpMqSbn6fpx5dc2Eh6c6g4nJ6b4UCxAMhRPptWdtuymFTvcck62YrmCCnjKlFtVjzJK&#10;EQ/vblndxG0r6DqnE89aUtW0bTsyYG9ldIbQL0C1TVAJpr/+8ZbQeHHg3KfWMHszvBMprY6Qcdr2&#10;KJ5NltIdVu5Gw9umWd2pz35iE5d/badu/tZoTU+D2gdQhUodLR+i8jnKgaLg8KzD+R2sITkuCoXF&#10;g+XTocX3AlTkVQDFuRkMJnpeFQEUr35M+Qw+y/MoDLViGbBQKgfBncfHrGA5vGVS1+NOHRxb14IF&#10;1VAo5o7tTj4oMGkkixqxX7y6hfkYQEAKQG5sZ+oAs49/LtOwrJwqHih38PAdBDLzrPNr4jv494uH&#10;xb+rG/v4fmxzoP4SVA51dGzUYDcMZx2rAPoDYMZ3p6cwSuXFCoeKFx0AVWLJUHgZ24687pBf8QwK&#10;sHJ5f3LVhP3k1QP2/ReTbGtmW3iz/OZD7fbs1lL77qr0MCJYppSH1z1xXFrtRHg/MVW/pzfm2Q9f&#10;O2hPbSqwrYe7LaVKuVT9vMRk1vYXdNjk3MWoUOFQ9fOKHCkQSsVb9pC19GNnZLobtJ2XrQgeQTVw&#10;NUBFN3veleRKlVo7qxBuPEC1MbvXVu1vegDV9149ZP/7DzZKok9Y/7mPrXxo2fI6lixJ8ejuUt0J&#10;dHFpPKRrPysFu647tu7uK8prBP1poLrDmH+/fkSpcOzIwQEKRXLnd8BYZj3OHq9OPt+Hzb+tfT+y&#10;aeVnDhThH2NX+BgVfIaDxPmDaR6YAMgVyoGKzi/nxFFiDtbLYC9yJuZRqvqpG0FxXG0AA+enhB2a&#10;BclQON6Ez3mAapCbnz6H6h/7B4BiFUHeZu8gsd5DQV8GIp8CU7zxmUAf4BHQASg5Nk7OPN8Fc7Vi&#10;XeT8UWEBsHw53tgvfl/M4XoUKiweKm8rSAgYD1Wo/tFUiVf4xIoVD5VqROHfSAj/th3utO25XZrv&#10;t4M1vDPrlB2R5QuUF7bk2y/ezLQtUqqdgoOmS999Jc2++UJKGBCWPnz5rYshDztYN2lrkmvs2c35&#10;AaofvZ5hrybWWFLFhNhQetSwEJQqMb/dJk5fsMd4KQH9qIa5wy5/agz4UjN8ww43nbE0ZE3hX/qx&#10;uaBUOc28SOy8lfRdDY5/dOiyVQms2vFboRNiRv1ckMPdRaO2NXfAVic32U/eylOMWmjfVOj3dz/d&#10;ZnU6N6Pz0PmLh8UJR6dtl5QqUXClUm2RUlWPKokVVCMXfmUnb36hHOoLW7z1uS3c4BWjguwG4Zk/&#10;+I26znvu5IrlUy9cBIDkUI9W6AIQslGFoxPnPwsNd2kLyJTxAWmZAUwOEoABFuahpauTG+cNdkZO&#10;GLPwzOe0HEbreQ8yju6hGk7tVTnWh3K5cqceXfeAzt27+EEYCJRnUORbOKE7MSVvjHlCOC9iOCyc&#10;P6ifzuvLDhYWVErXw3FcHwpKEYXPpiUFLdQZt8TVC3OoHLh4QFgXbw5N/Hafj1/nsD4EVtcWa33x&#10;4FmVoPKcKnSvj42uxLh8tHagCRGWIpXam99r27M7ZF22K6/PksoEgNKZPEF1WGr1ZnKDPb2lzLZk&#10;dYVRbJ95M93+8Rfb7NuvHAjdR0q6JSItZwJUCcUD9vwOWqUXKZfKtZ+tPWwbdMzB2hnLEKDpirAO&#10;1EhQcoFKSjVx8RMbWNSdSH8qryQ9JgUq676o5E9Of3xOB8xrKgVRrlPSy2srr0ZgaVqlL1ujL12l&#10;Y/KkMLy9L1PUJgmUvSUTyqu67PH1R3Qh+fYPv9gtygv0B31sjVI2PuOgwstE5VE7KVBIwVKPn7RC&#10;fZljujt16FomlU/x3qp5KdWi1OnsHYElxaKsHj2nigZm8TDPpw4By4DF1MMzVxQshH5ajsJAwPo4&#10;gARUtLKgdTo9iDkfcHFOYOV8IfSLnQcwgYjwknOF6iM9pLUfTotDu+HQODfbcNx45weG8BzpTASA&#10;7+vhGuABFkqCggUV0+9EbkPfLRyeZ16cIx4cN9YFaGOfhUpybl/PQ2M+x6/VS/YMW4ez81nxuSHG&#10;vIMRwYDKfB0uX8d2lh1Ch8rP4xadJ1Iqh8rbAJJbOVQ+ZBkdFmlBzsNZXruTxCtxcrttW1a7lKhN&#10;0y6BMSoAKKnP2qHqaduY0W4v7q62HYd77I29R+07T2yxv/vxenthV5nUT2lO54plKN/H3kqtt2e3&#10;lcrK7Sdv5tiTCv32Fg1atgDldUHpAivlAVTKqcIoSvSc1R/Rqz+G6h+dDvNalixd+c6h+gXLEFSZ&#10;DaJWYB1u0RcJcF1RGHjJavWla6RUvALz4LFTlqjwL+nojO0qHLUNWd3207X59p2XU+0bP99pu3XH&#10;6F341Gqkcvk6f4LyqJ2CbwdFipoZy9YPVDvB2+3llOeV39yijE5XD0ElpTp7+4sot6JooXVRhQ7l&#10;iLV2kKM6VDg85oqC87uKABMAAQylb9Y5UIAEUMxPAFVcOMnUQ0GejwXF0rLD6sb5OSeqxLMonBa1&#10;wHDoQR1HWMZyfHiGo7PMPCHhgM7Lvu70zA/ru9Iaw1UjPizDQcMzrBhEnMs/h2XOwTznc3gA1Zfj&#10;p+zPPIDSdA0YXK34nHgofB5DQTH2fwjIQ6jil+PX//+DygsVgEWxIh4qutYzSi0DwfAGxehF2L0C&#10;RuFfdmcY029X/oBCw5kAVaZ8jXUMLwZ4z27Isb/77uv2jZ9uVh7W90ClyMGoJL6wE6BKQhHjB6sz&#10;7LV9tSHnIjzMFMxptdOWrPQFqMJoSmPnP7LBpXdtRH/Y4PIn0cNfhWjZDMekBAylSlUYGA8WSkWH&#10;Q6A6Klk+OnwtKBXt+lCphNIJ25jVE14u8NO1efZ3j++0f34uyQpbl0NbweKOc5YihaI4sUP51PaS&#10;MeVWM1KpFd05lUfIEWaufS6A/hBapK/c/4OtMD7FvS8fKJWXvQn/eHsiDh9CMR0bIJIz4PTe4oJ1&#10;OLwrS1CU2JR1hHDA4VC5SjlQbpzH50OIqeX451QOFFPPaVAEnBRnxYkdJMyd2IsPrPP8yvdzIHBw&#10;Qkl3blSD52A4Io6MU9OfioKFwxKvlCwzdcj4DKYAzHMr9o1XrnBtuimEh9E6tzv8X1Kf+HVuHONT&#10;n49f7/aXoOKhOc2a4qFCoYAKuOKhIvwDKkaoDS/RVvi3j6GcD3cFqLZk8tb7PktWapJRI0WT+uzO&#10;77HVUqi1ypW++dR2+6tvvmI/WJWilGfajrQthdYXhxQmbspstee2FwssVOqw/XhNtnK0AeVciswC&#10;eLOhgp1UNSOoKFQIqqGzipHn70VKpT+pZuhqGPnoSBuVj9OBQErr2U1LAaa8tnOW23ouFC3K9QWP&#10;Dl8JUPGcKl30AtUuunAc7g951fM7j9q//2+v2Q9fy7DjY4zAdEt0z9t+QbVLKrVFirataCQ8F+N9&#10;wX1U4i59KiX6wuhAufLOn+zc/T8KrK9s+d7vBdmXD55TUfb2t+a7owf1kAGDm4ds8Y7vDWFDThWD&#10;g3UABST+7In1DpMDxTnDZ8TOwTn9gW/00JdQSc6hz2mOPU/CSXFgnD2EeLFlHNhhYtkLF/FT3y84&#10;PSAozyGEwgGBCyfsmImVsrUf+/sxfn4+F0i8KIL5PkzZ9uhxfgy5Fp/hxuc6KCzHg+L7AFn8fLz5&#10;sb7MPv5dohsGYOn3EFTxLdUdLO8BTNd6hiwDqtCBMCiVciop1f6CftuRI6AU/m2Sbc3usf3Kq3h/&#10;Gs+cdgmAV3YU2LPrM+2vvv2a/advrbIXthdKTGikuxCMKuKqhMrwiqjnd5TZT9/KtZf3VCrPWrBC&#10;5f6hTK/PJbeCE3r+Ti9ctcdQqb4FOYJ+wDZ90VoB4lDRRYMiBUpF/kMoiGU2LEqxloKyoFaVI9dD&#10;ST3juCCsnLE9xWO248iwbcvnpW3N9u/+/iV7XjFp+8kPlFyetwPVJ21n8bhgGrXdFdN2QJ9RoR9s&#10;QEp5mv5SCvOWBdH5d/5o596ObPneH2xJUBH+zcU1U/LnSIRl7vQsE6L5cpjGnD/ecHyAcnhYx/Rr&#10;UGkdx3N+5r0A4p8BlK5OnI8pYIWXvslCK2+td5BwcDeWfR3OjKO748c7ugMXwrpTUUsNQkDPb3BM&#10;v+vTSj3+vICB+WdgAMO5fR3z7O8AYr7MNVEkcQAcAv/MR6GJB8nn4/dhHqC4KXC8r3OoMOaj8C9S&#10;Ks+n4oHC4pXKoUoXVCjVfqnJLuVVWzM7wqi0G9LbFNoN2r6KCUutGrddh1vt5S059t3nttv/9k8v&#10;2D/+YrOtSzv+AChen7s+vSmo1Eu7y+2pzYXhsdAWhY3FXfBxVkCJi9pJ+fy4orRZwRzr+gFUvXMK&#10;NZQcMwY3JXW6xx9pPWs5TYsBACp6B3RQBNRCpFod562Isqa+XEnfRTssyeTZFvvtl1rtETQoFVD9&#10;h//+um042GIN4/fCqDTJR6VSpVMK/aYssUZJZucl61j82GZvf2VLCvfO3/udXRRQF9/9YwBrRUq1&#10;LNVa5L3AFClu8maOqLsGKoVa4eCuSADguRAGBMAyIOfC6QGBZSBgHoBcdTDCPgeLKecGIj8/Uyyo&#10;oM7NOdyinOrd6LOWpGBaDk4tBXZHdSdn3qFhHkVjG+v8ONb7fu1zckLtO7z0cSiz44w4YXDMWBtD&#10;zuEwOjQcT3jJ53BOzs1+ft4OnReQPRzkeP9cWltQ/cPR3RyEeFjc4tfHbwcgh4lp/H7x58ZYz8Nf&#10;lIqSegOPbwb/rUoxuCYDa34NKoV/aVIYlGpvfp/yqm5bL6gYk2KL1Gpv2ZgdEFQJ+e329Jsp9vc/&#10;eNX+83dX2Q9eSbK9hX2hjWBO42lLkNq9nlQbgHppd5lCv2x7YmOxHayZDVDR0528ikJFag0PgGml&#10;TosKKRV9o3p09+uZ1xcXVIwiWyvlKZbyIIU8nN0nNUksn7aUqtOWWnvaclrO2pFO3S0kydWKd6uG&#10;tb/ULePYqVCGT1FCyFsQgWpdRrv9zU+22c7cXoV+d/UDnAn51L5KwVc1azmtS9aqzz11W8DcZVjn&#10;39sFhXwX3vkXQfVnqZSHf38MwNH1gxI7oV94lnSF0jo5VQQE6gIIgISDkxsBBYDg9ECFsa8rlh/H&#10;PMe6jbBO52A9+VowLXMewOHZHr8flT5GmcIYaoDlEMpomTZ1OA6vKOLBbZ+sX9uHdX5yJpwcw+Fx&#10;5gATSkHBAQfU8Tx8pVsHD4VD0UBOznrK676fz0egRLA4NJw7Uh9K5crTdG3tOlf0tnumMQgFPtcQ&#10;1En7c10s+4NhHJ7vFQ8L848C8ajF78vUVdWXmT56PODRTYT+Wrz7uF6pQd0gz6minr+MU1EhsHh5&#10;wJHYcGWMH5FO948yKVVRv+1R3rRdISBv51iX1hwqfrTvO1g5YXuyG+1bT6y3//iPT9h/+f5qe2Jd&#10;piULOFKTVEVbmw512BvJDfZaYp09t61MKnUolNEr+i+Hpno0tGXMdnpYpNZOhyH3Eo502QTj/lGO&#10;DfGtvkjXnHIAfZE6fYmK/kuWL/U5KPXZWzppu4omND2hXOikZQuq3Pbl8GKvurGbVk3bP8HBONa8&#10;xSOpbNJ2xKDalNVl33rxQGhbVTt0Qz/CoqTyRBiirEjEt+tzTyg/WnmHYsTvBJPU6e0/Cy6BdO9P&#10;MZNS3VX4J/Dmb5JTfWk+9jnPqqZCw9cIDA/bHgUGSHy7rwcOpvEhIIZSYQCF4rAdVfNzhm3hHADF&#10;Z32s4xmMNJqndy8O4iEOjjgQa9LjPYAHdWy3zu1O71PK2ihDvCO6sRwgjalcUB1dhwOEAQHneQhS&#10;dO6wv4CmzSaNocM7nTWlUyCtaCIQI6DYF7iZBuVTSMnnxzs934Vlh+P/ytjHv4t/r/jvxryfm3n2&#10;xycpvtCanW4i9SNU/c4FO9q78uBFB+HhL/2dGmaV49CvSuFYxZAlFPXazrwOQdUhqJrtrZSGEC3t&#10;yum1QwoBdx2qt//ynRftP/ztj+2//uQte1VqtF8+mi7R2KUw8a0DzVKqBntxV1V4zvrjNVkSjanw&#10;/i3eEhka2erz0uumAlQpEp/9+swplIovwIUDVd/iR4rZ3wkv8qocuGx5rYuWXK0cqWTCdhaO2+5i&#10;EVl10jKUa+VK/igsNNCqfeSGldFJUTnVPl3YXuVKewqVVxUM25acHvvxG9mWVjltjRP3rUjwpdbM&#10;KHw8Z036MyevKYeSGi29rdDvnnIpKdXZO9G7qpakSsxjAMU6f+E106hQ8csHUIWQTNAAhoMDEJiv&#10;YzsGGA6VH+Nw+bF+jMPIMnCxzLEok3fl8OdGQEPOg4O4ozD1fR4AJ0d1Z/cSe4BBCojC0YKC/b3S&#10;x3l4Iwhq5ZVCVznmMYDinMx7IYLtfEYwnZMXzfE+rF7917wQjvdjsQ7FapzmcUZ0DOfgGJa78I3Y&#10;9bhxTfFguPHd4gFxSB6df/Q439+B+rdQUVI/L7W6EHr+AhSt1GlQ610/MKBKpfduDCreOwVUa5KO&#10;KwxsNl6acbB81HYKqv/lGz+3/+d//qHyqt227kC9oFJupNSFluqv7T9ur+ytsRd2HrXH1+WHFhS8&#10;zI73bvEuYwbsxNL1eQcU/u2jlXtuu43PX46gamM0Ht2pehUa8GZ4unZU9F8M8WVK7awllCn/KRgL&#10;o8UmSakOHlcMK6h40Vfj9D07PnEntOhlODEuKrF4zLZJpTbn9NnGzE57YkOBZYrk46N3rFgKx6g1&#10;NQobB5Y/tbk7f7JFQrv7Cv3eFlCCakm5VQQV8xFMbj6Kkht5FV00aFEOAG4UD3B8YHCVckAcHoxt&#10;7OPgOVzxy/HHcU4vcLjDuwHO2DmGm46eG+Eovs3X+TS0ssBhdS53fJYpYfNf8DDXnden/ZjmA1D6&#10;fAeJY6kSYsCEyrCNc/t5g4LR3ElqCkwRSCgWIaD20bXSt4v94oGiAyPK6d+Da/9L8/Hm390BehSk&#10;+HXht5A9uv0vQVU7wNh/Uirl8g4ULdQdqmwpRzSy0pgAGbBd+TyjYiTaSKneSmm0LZkdllI6ZDsV&#10;/v37v/2pwHrCnnwr0zalt9s+xCN/QApVH4B6eU+1PbO1NFT9eEXusYkb4Q2R9ARGpYCKQkVK9aTt&#10;lfptz2q20VMX7TG+EO3RQpdphQbRIJq8evSaTnDB0pQn7SnVAUdEt6BKrNCJGMlTisNrKRuVg1Up&#10;/MtVrgRUadWCUEq1I28oPKvaoNiUFhUoVfPU21bVf8XqdO52/ZmTlz+3OUK6O7+3M4Jp/s5v7Qwt&#10;0q9/YfN094iBtXDjizDlhQKoFCB5ThXCv4sUJj4OcMTD4zChSr4Nc1jcItWJVOsvmZ/TYWPfaJkK&#10;YtSiAWMe5cKxcA6mAOH7eOjHOofKFcULBWFZKkY7PByP83A80+CAOme3ciMc348HHlcp7Gshn64V&#10;yMI2ziGFAih/XSzT7gUeED9UPY7jvCgix5KvucM7OHwHB8HBwOKhil8fb34un+c8fi7/7QidvZtI&#10;wyjt/iKgqnqWrUzhF1DR9o8GtYCVo/APAyxejQtUO6RUW7PabF1qQ1AqjAE1k5Vz7clttf8gpfrP&#10;31ml0K/Ctmb2W4KisXUH22xVYm0A6vkdFeHZ1Iu7Ku3owLXw+lUG1yTkwzKOTcvfx21fxaigUop0&#10;uNXGaFHBF2jURR8bvhzGCQjjA5y4p1zphhV3nw/h366isQDV9iNjYRhmGto6VE0z961U8FHU4I0L&#10;+yShewqHFZeO2La8wQAVzeQZW6115j1rGKfN2tvB4Xl59pm7X9kp2vLdUCh39Zd2kgEyL/3STl35&#10;tfGWQ4ACsPDGw8u/CuEeMAEVcMVD5bkOxvkdKqYULJg6KPHL7OPQxYMTDxTLrHe4ojJ65EQ4mId3&#10;DgDrHSDWARR5V1jWNooNwWFlrio4MkoV2gzK2Tkn53HDCQnT+89GlTxXJoD0h7euMF7dAxT2xfpo&#10;iSGlQrHiw8DwbmepY1es9YfD6ddGW0C+A9fA1I3vyTXFX6P/Fmx3iOItfl+Mc8SrFPuwHCIoAfWo&#10;UmEUKhwq76QIUHRUJPxDrWhYC1SbDjU/gOoNXndzqMUSinstsaDD/l//8KT9w+MbbZ0UbFe+8qz8&#10;EanUcYV6dbYqoTao1I+UuiSVTyoau6t86mLoW5UmaEMuJaAYdSmhbDhAtVvhX4CKOL1BFwxUDJbJ&#10;YB0ksbVAJVgOKk+iULFT4d/2/LEAGOVDoKoZux4KFTTrACoGiE8oHrG9gmprTn8I/4DqF+uP2P7i&#10;Ud2BP7SGsbvWrc/kFTaLUh9ahE9dkIKck9OefdfGlt+3yeUPbUYh3cx5XiAQwTUreICNcc8dKler&#10;kFcJLIcHEAAiXrmYZzvgYcyzziF7CFa0zHYsHqbQSkLOifGwl0FkcAKciAKFQ+SOxbI7lzuNQ0ar&#10;EdrVhUKAVAbnD84MCBQqdONhf8IgHMwdkikKwr4tsxFUTSduhWXWR+9jjkJCzukKFhRLAPGuMXps&#10;e/hHKMhyt67p0WM5jvkwPrscnOvhGvw78V18Od78N3BI/q/MVSp+nu+LuVoBFW9rqew5a5XdZ0P4&#10;R9cPoPKcCqgIAQEKQ632FHTbhvTGMNYfDWhfZ3hmoCrhvVRSqn94wn7wcqLtyO5VdHVS+3aH0WaB&#10;ynMppiXdVxS53bDCTtrDTgsoCYvOD1BJFUOWWC6fL5eYCOJxXqXTrz+fF0zXAZYgQa0Yi42hnkt7&#10;lSc1LYROh1uODNuWPKlPwYjtV1LGoJhHBy8HpaIzV7pyr2iciRHbLUOleDHB+oz2UD3ZmderP/Q9&#10;qx26qT/iXZvmXVICZOwczWzuWfMkI95esdapm9atH3NY1zV5nhde/8ZOXVXId4m3c0RNk7zvU/Sc&#10;iudIjGceAUObPQeGeQbhPKlwkqm36YsHj+lDoAAQGKnkRSoBGOwXAUXeBDA4TeRA8QqF4UgOkzuh&#10;mzsS4yuGsrgcFvOHvQASnhWFRxwK4Wg5QeVN8+RSIfTTfBgxSVNK4YyN3jQDXMAQraMLCK95JaQL&#10;g8PICP06dTzmStWtc3ooCFQA9eiDZ+AKXVF0vH9H/z4+H7/eQfpLUMUvM+8QMc+xzHuRIoKK51r6&#10;foqIjg3xOh3eqrgSoKKTIlDlMyZfLOzDUKt03gNcOxU6Fm7ObLE3U45JpepsdWJ1aByLUu043GJ/&#10;9b3V9vy2QoV9Sm2kVG8kNWsfQZVQZ09tLrbvvZZhO48M2LHxe1GHxcb50Ioi49isgFLYVyaVKlEo&#10;WQpU04KqS1BdtscYr423e/hghj6WNYCV6uIZ0CXh6JRtLhyxDfnDYTy+3cqx6A1cqfyoYfKuVWjK&#10;8GT7aCArldosmDYd7gv9qtYrMXxqe6m9KQmuHWVQTipM923oIqXgu4pTzwveFctriR66FXeuWI1y&#10;NB5CD69IgS7z5nzBBBwyVyXMVcq7wgNLaAgruHzezbty+HqHCiUaXKTZEnDxLCuq5vXPC5YF1v1K&#10;+1HR466M8wBQpESuTq5KTHEO1jPFedzZ/K7uDkVIRWgVwitdA+a5UDDBBmTM+37RvM4XC+H4zyiH&#10;+3h7XnQg0uB/Zb5zDoDeD6VzyuZAzHl86vDw2XwG65n6tYTr07X6d+C7MfXv6kCF3yz2XZnGQ8U8&#10;65j37fFQsR7zZd7KwsPftmndZCbvKD3h4e9lq+m7GDVN6oj6UZFPARVKBUwPlYowcCp0WNyR2yFY&#10;qsP7ebE3U2oV5nXZxowW+/uf71D+VKO0Rn6qiOrl3TW2es8xe2FbuTHGOt3qichojpfXtmwZx5VP&#10;HZsPrSdoEJFYNml7S0ZDSrS3bM52H+5W+Ceo+OFRJv4YoAIm/iyG8S3vO6+TLlqiwrotRaO2Pm/Y&#10;NkiBthUMh1fjlPVeDMZQZjS+TSibEEhDtkFyuj6rO8DF2xBe3FttLygZLOo8F8YH5Ly141dDvT+D&#10;J9JVk7p7DMtG7WD1VPiBqvVFeBiNKgDBSakUY77zMoVZ5V0OFlChVMzHK5WrlasQBkSEcQ6UKxVT&#10;RlTieKp3PG8aOCN1WkBFcZCHzsKfDkCeH7mDuZNhbPd5dyT2c4cMToTaxLVgd0d/4NByds+RyG1Y&#10;R3iGovAAF4j4n6LK3bsBGv6/MIBlLLTz+eiBb6RuQETZ3sNOVyfPwRw0IOdaKPVT4ncw+C5M3fx7&#10;+namGOscGN/P5/03cIjC7yF7CBrhn64j1kmRBrXemqKiczlABVBe/XtYqECpZoIBFm8DASBgYtDM&#10;l3aVKASstJ25nbYm+Zj98/P7be3BZtuSo7Avqd5e2lltL2+vtqc3Ftt3Xz5o6w62WEn/ZSsQyJmN&#10;ABUNMUH7VgQkDFYkqEiPIqh6Iqj4wQHI37oAYPw5VUrKeHUkrc+DUgmkdbmDti67zzZKhRIFEKPN&#10;lHRftOzGxdDdY7v22XS439bRQj1T8aymaw62h8E0n9lWov2p2lyQhM7poiYknxOST9oJDtm69A5Z&#10;p23L6bLUyhHjPcC0EMDhp+OqfRiqBEweAjKlVYUrFKBgXnRwyBwqpp4nRSABHt06PguwRAO2fGyd&#10;J8iDHjqET30fHASYvKrHsjsQyzgPjuIqRkiD07CuM+a4IbySM7tDu1NjQAVMbjg44R15L7AAjVfw&#10;WObGyLwvuz0socthUZ7Y5/J8jCnndpi5jvjlUEzRDcBfYMf18/0wh4P1DhP26O/l+zPPdr8BPQoV&#10;9hAs5XKCinEqaExLy/TwGh3e+xuDyoGKf06FUqFSAIXtLx201/dX2TNb8sNL2lbtKrWNaQ328q5y&#10;+9mb2WGwl7VpLSF3enF7pT2/ucJ++Gqm/XTN4VDN5kWFhd3nBNSpABTd5wEK/2fQFwYt4pHT3rLT&#10;D6Hij+DlA0AFXB76VQ1cDIoCVGlSoZ3lUwGqtYJqc95AoPTQ8dNW0KG8S1DtE70bpUxvZHTYaoG0&#10;Jq0jDP6y7lB3GKWWzopJFZP6ARYsSfHn1lyFidkUM/ptzYE2ez2lxdaktts2SWhx55lwpx6Wo/Oy&#10;t5nwyhxeGwo8dBqMlMnB8gogQAGPq5XDBURsAyCHy6t7bhQoUMXI6flz5QhzchpB5YUCHMIBYYry&#10;OFhs8/n4ZfIDd8To3DyDinIqXlnjaoQBkitWvPl6HBy1ARKUx0eFdZBQJ1cun/cHvGG9wj9g4Xyc&#10;F2g4L1MHKr5qyLawP3mO/MSB8e/mNxA31jsw/F5sZ51b/Hp+B35Xpg6Un4f18f2pHoWK9n50oSf0&#10;Yxpf+YuMQgVvq58wBoLZmt0aoMJ4S/365Dp7ZqOWNxWEB8Kr9x+zpzeXaLnUnlhbZP/8XIqtSWpQ&#10;ZHUhhH8Z9fTsPREUirAP38eAC6UCqj2lpwJU43NXyKnuP3j/aniJsWCKXr51LczT+TCnbcUSa07Z&#10;poJRWycINuT0hqFuD9ZJdltXLKt52fYAXU6fvSagVgmSVUkt9vqBdslqU3hBwRObSpQktlha1axg&#10;GrQ3D3bbG9q+OrnFVu1vtJcTj9vaQ12W33ZWd+T3bVKKdOKGcilao8tOXPlM8EQwBYBiD3wxlv09&#10;UuROGDABkIPkUw8FPQxk/fCy8qNlHCKCgtwJ6zmlXEQxPTBQwAAitgMU6uTwOFx+x2Y7zuEO5g7k&#10;YIYhqAWHO7aDhSO7QuDQ8YA5DH06NwPiRM2L7n0NJFculpmyjy9H6yL1w+I/i2X/PEJB1nm7xBB6&#10;AqOumWtn6rA4VHwvviu/A9+dbQ6Kw+L7O0ScJx6qeLgI/yhQPDo+BVCVkU8JKoDyfOrRyh9QuVql&#10;xl4GR171w9Wp9syGw/YGLyd4IcmeXp9vbyU3KOw7ak9uLFTYV2I/fCXLvvdyhqXIn4+0nwsv1Eir&#10;m5GdtOTKEwEqFIpiXKRUY7av4kSAaqeirPH5q/ZYv/IHihOoE+bvYQWwiv7zoUtHtqDaXzdnW4sn&#10;lFMN2Ebe6p3XH1qjH2oUyQ1Ltr/6lG3MH7bXpUwvJbfZK/taBEqjcqlj4XU6T23m9fi1lq79Nhzq&#10;tVe1z6tJzfZSQr29oPDweeVdjG7bNv+Bnbr7VRiR9uStL+wUg7zcZNwIlOgjmwqdEiOgomGZozH7&#10;Ith+GVTH8ydCPAfHVczX8yZ+nweqIYFMhc8dIkAllaL7AU7hDoPhQO5E7M/U4fFtnAOnwXkYqjlY&#10;cBipFabkP1KMCBwHyQFinnVePmc9PYHJqbwwgVq5EjEPQGxj6moGTGGbPpMW53we5x3SbwEwAMXz&#10;LtbxGXwWn495LheKKlyzvp9D5WC58Z0dGt/XgcP8GN/uxrb4Y3y9j1AbBtOMKZX3nwIq8ilUyit+&#10;KBRldMb+89AP471VgEUY+OKOYvvFGxn2k1cO2N//cJO9sLnIXttTbU8xLNmbufbzN/PtW8+l2vNb&#10;yy3r2Lzy/dNSqVOWKkCTKydtv0DbUzwS+gvuUf4PWEC1N4R/c7Y3v9+mF2/YY11y4tqRawIJdboR&#10;5r1dFdW//I6zltVy1g61nrM9InJD7oCtzei09VKV7UeGLbnqpKULKl43uqN40t7M6rMX9itG3dNo&#10;z+46rmm9Pb+7zp7cXKa4tdr2l0zaxkwpmqBatb9ZQNXZ09vL7a30JqscuWEnbv/R5u7+QSawbn8Z&#10;hic7dYPnUoR6D4GKXshG1/lIvZiiPhjhH+Vz5gGMsdIpk2NU+DAawzJlOwNqDp3lTirnUR43sMjL&#10;2QhD5GizkfrgND7FPI9i3u/OmINHWzkGZOkFzjDFwQBPDqY8tk+hJq3GsdAHirCO3EXnIEwDOJwa&#10;qIJjx5QlhHACBkOJgIZ8iXlfjlcnb5ZE8zO62vN5nOPBNPa5nBuoHrRBlDHPOqCKQrKHz8swB8XB&#10;YB2/gW/334x9fMq+DhDz8VBhHi7zip7w5vuYUlGk8Pf90ird8ymgQqWiUvpEMCCKhwpDufYW9dkz&#10;a7Pt3//ts/b//qfV9tqOMntle5k98eZh+8nqTPv286n2zWdSbHNGl87DmJezIexLrppS6EceNRlA&#10;or9gVPkbj8JBBi46Omdp5eN26twde6xz4cPQDq9aMPHAl+4c5borFHcvW3nvhTBeBR2yomLECdtC&#10;HymFbm8d7LFNOYO24wgSSKNb5Ul5Iwrheu3FvfX21M46+8X2Gntie7U9ua0yjKv+0/WFoYv9howe&#10;ezWxxV7a22RPaZ8X9tQY412PnucN9H+Q/T4Yb/c4czt6bU7UguJhsyQgigcqqJYAIfTz7vARUF5m&#10;j2z8fGRU+DDgYAz5bjk6zhfaP8opaVgckns5Kg7Cfq5WDhbrWeeK5VD5HRkFoRDUSYsFGcudMVWJ&#10;CgfkQkwjNcF4QQRhmquFG07eflphmz6DkjnFJAcpXC/n1jmZOlAY34n1/pls51geo1DwYDs3VhQw&#10;ytmiMDQeLi+pY0AQD4kDwTb//r6fQ+XbfD3m8w4TBrS09+vgrScnouelNEiolD9W0NVDN3tK6YR8&#10;boR+PvWcigeztMmj1QNTxuoP67S85VCT/bv/4xf2v/3Di/ba5gJ7eV2u/fTFJHv85WT7b0/utR+8&#10;kavUZkTHKOyrZXSwmeD3+wROAlU+iUJCKXkVJXWGj6Ar/aylMeKYwD1z8Z49Vj992yqUO9GuiWbt&#10;brTIZez06sFroRSeVT+vi5oTqWNSqh5bk0Z1rz+AtKtoMjRhArJ1gup5hXw/31plP9lUZj9aW2g/&#10;XltgP9tQZN9bnS3FUm6VzPtWpVK7jtmTW4+Gl8F1L3wkRYpelcO4FEv3ovEpov5T0QveHCQAAq54&#10;wFCteJgI9TyXcqgolwMHxjwVvCEAUY7CYDM4Ho5ICBUcXA7IqL04j8PiyoRDOFDxTsP24GzaDkCd&#10;Ov7RRqyRI0efBRCA8QCGUNnjuIdFCkI0CgjNJxjDnv11R4+di9CdUNDPwfm8eOH7ADZTVzLWs47c&#10;zPfrkXL2Lr0fQsF4qAAaVaVTJN+b74nzxwPkvwtT/60cKP9dmLKN3w01Akam3j3GzVtR8Momxu2n&#10;eFY1FBvmuXPxa8UJVylXKkK/oFaChyZE8WAxTauZDOX2VTtL7G++/YY9sSrVnl6dbj98dq9964nt&#10;9o3Hd+oGXxd6rROBOUyAxehg+D6dbxMV7mFsT605rbxrwQ4rRSrSdZ298q491qofmdbmx3VXACz6&#10;SPE27gJ9AR7E8kK30HW4fkFx5axOqrwqa8BWp3RIsboCSDS0BaqN2YSGPSHk+8mGUvu+YtTvCKTv&#10;vZFjP3g9x77/Wpb9eE2OrU1ptdf3Ndkz245K1Y4J4Ks2evHzCKiYQvkrSF2lqPLFh30PS+kRWGFb&#10;DCJvOeHLgBYA0p8NBEDlfzoDVPI8DCfH2bGoPRzKQNgWOQP7Y36HfdSR3HmwyGGUv8hZW2OhGOfl&#10;nHyOm0OAs/tnBtP5XSUcLpw9PFsSVJyP/TgO1eEmwDzn8vOxD/P+mQ4a27gWoMJQA7ZHrTSi3M6h&#10;8pCTVjcORfjNtOyA8V19nf8GQf017xYPFcYxDpWHe0yBKry8QMZLBemCxGMdgPJhnv8SVABFgQKo&#10;glrFQEKdgIuGryynxkLDtKOj9iKDYj6XaL8QWP/44w32199abf/0zL7wDoA9ggeQHB4UitHBMIcK&#10;oFCyrMazdrj1vBX3XbNKXePKtfftsQ79oLVj10M/EaDCUKnCriXLa1mwQgHF8yWSNnoA07cKdUKp&#10;qO69lR4p1pZcxqQYDUr1yr5m+/6afPunFw/K0uy/a/rdVRn23VcO2n/67jp7fM1hW7W7xp7dVhHe&#10;uth3VvnStWhAlzO3vwhAeUdE7zcFRA4SquVNlCJTGIhyCSYHCpgioL4OFX9uvFPQuJU38vcufvzg&#10;jo+D43goTK/CY7phAJI7kIOJs7ijsS3eoVhPKIcju6MzjyO7c+P4LPNZODb70fqhS8fizKgUhqNT&#10;QMAIDR0YpoCLsezGMp/B9vhz+7X41Pfj+6JUQORDonkL9QBYUKrohsH38nCXeQ/d+H3+0u/BMtvc&#10;WIcx78cxJewDJlqkM9+p60Ol4qEiz/cGtBhgxcP1oFgBWBQvyLMEWKRSEyEMDKqlHIuXFDz5errA&#10;SrD/41uv2//6jy/az94k9BsNEAEO6gREGD3ZCQtZB3AHqk9ZxnFB3nbBCnsUzfVetYrOs3bu+gf2&#10;WKMcCagwFIuOh1XDVwJkvJ2joPWs5csipToRYkrgeVM51atJLVKstqBYgLX58FCAjALEj946Yn//&#10;1D77+ycS7b8+mWDffvlAeIL9f//rJ+2vvrPWXtxWFl6/X953xSav/t5O3vhCQH1ui7L5W4z1F700&#10;23v4xsPkoZ8rFRa2xQ2CiTlY4+ejsM+Vxf9s/kzeBkiI5+VpHNDv5MyTb7kT4CjACKAOJudleVz5&#10;IFMcivXsT/cWnJbz+blxZIcBx3bY2Mb6sJ+uDcf2qp9D1TxLlU5OqhsA+3EcxjzncXOQfFv8dj6X&#10;7UyBiT5tYXk++gw+i3DT8zjAGoyFuHwnzIHiN/B1bPfvHv8bs87393Xx5+I3dTC9VTrTegFFDkU1&#10;mkc8/uoclAqIgAmFAiZyKqahpA5IAgd46O9Eq3Km8ZDR3+pgxYhtTq6zbz+5w/793z0jn3zdVifW&#10;SY3GAjieQ6FOhH0AxTzrHaicZvHRedmKe68HpQKqCzc/ssca5FTkUMBEV4668Ui1UKrC9iXjDd+8&#10;/IpBYIgf94nSncqh1mb0SZGaAkCvKUcCrLUZ3VKwTi232C82ldrfPL7L/pdvvWV/9cNN9o2f77C/&#10;+dFG+0/fWWN/9a019v2XU2x3fq/ujFKhm3+w2WsA9StbElSnlVsBlEPlw5ExzzpgQqGYuoUwMNaq&#10;gpxqdCVqnY7ROJY/GyfgD3Xjz6a83Smn411ZOFq846NU/XJgumGwP3dozsPUHcKdhvWEL4QxbCf8&#10;Ayp3ZqDlvF7yxtzh/TMDJFK3Xl0nMOHcPDciFMPh6d5B1c6hYH/UFXPl4bO8iMG5/bP4XPb34+IB&#10;YxuFCsao4HPjcyrezjJAvzFdY/zv9ygs/hv47+zb4ueZssy8Q8XvBURuqBSt0mvkkygUj3ZCXqUp&#10;4Z8DBFhA5YABFCqVqW3xeVS8WjHPywYO1oxbavmwHSjqt5+8nGz/03/8cXiz4racHgHEg93JAA8w&#10;oVAYeRbLKcq1DtUvBqgI/fLbL1pB91UrHbiu8G/Fzt/4MMqpanTRvMy4fioCjN6NBaEFsGis584w&#10;J9oZquy0JZbP2I6CCYV5/fZaUqu9lNBgqxTuvSqw3kjtCMoFbLw98e+f3Gv/7hsv2f/8t8/b//69&#10;9fbk+lx7fnOh/c331wmuN6yofdlO3v6zzd78fXgedebWZ3aGlxDw5sRY6OeDZgIV8w5YvEJhzLs6&#10;Re/ppeTtUH095ufP9NCDxJgKHxUwd3KcDkckke/X3TzkXQKGY9wxAAd1cgV0x2I9+zFgCS3+eUE0&#10;Dsw5UQYcGQMkjG2oItv8s3HwqOQdKRVqQdmdEnhoba4QkX0dIjeOJUfC2MY+fAY3B74P2/27+Wcx&#10;Baxe/VYechL6Dax8EqDqOyvlUfgHLHw/biR8X1dlh8oB8t/G93fz/fz3x/wmBEgoFFPAiroiRc9K&#10;Cf9QKabezQOQHCqAileqUKgQUFEFEJiAis6EE6FDYXIVb1ocsjQpVXr5iL2g3Orf/edf2PNb8gNU&#10;1Aw89EOd6G2BAdX+iqgwkdmwFFSK8S+PdFyyI11XrERKdVRKunz1PXuMN8zz2tG6kRuS2yth+KV8&#10;3njQHr0+B8sWkVCJQSox5pbDg/ZqSoc9t/u4rD562JvQZC/tpl1VvT2/s9r++aVU+5/++in7f/yX&#10;Z2xTZrulHZ+3ZxOOSb3W2v/631+zxsk7dur2H+2Uwr3TtwCG90N9JqiiHr6uTkwdLDfPsXwbUE1I&#10;vaKqX6yyJ2caFhiDZ6LcqBtHDq22KXETnkVhEWMweDcDniPRRIY/ne4WDNiCU7gzuIPgOB4GuhMx&#10;ZXt4uKtzxivE0LlfPnB8IMLRHSzmWeeOjrGvQ4GhRsDGtbPd8z/m2e4Q+XqWaXAbDxPb42EDJj+W&#10;iqOvZ1/P9UIYrOXwGh99Pt+P7+xTn38ULuaZOlysx/gN/bfkhsbv5GoFVLwHmL5TdQr7UCjCP/pO&#10;kVNRoCCXcoViigEV6z2nilpVMO/NlgRZ7I0gKdUMUTZiB8r7LePokD2zIdv+07dft3VpjYJo6EGF&#10;DwMqBi8CKnKtfRKUA9WMf8m4l2fDUH2HW5ftSKdSpf7rVqXrPIdS8Q7fo70XZJesVECFgQK1EyPR&#10;ZjUq/BNIB+vmQxzJK3WACnnkwe+aQ3327J6G8JD3xb2NAum4vQBQ2+rs2e2VoTjxf/uPj9vz24ut&#10;b+U3ltd1yZ7YXWv/8zdeDu/6mbjyhVQKoBTuCaq5W7w2h1fl/O4BVD4FHCDyqZuHfqGsfjFSqIf5&#10;E388L9nmLZFyIP25OIyHYpGzSTXkTORW/LkBppiDxDsOzuHg+Dzr2Yd1mB/DFOPZlIdmODoK4o7M&#10;Nbjzu9Mzz74cw3bm4411Xu3zfTFgiP9eqB7nZhvrHSbmHWi/Drb5cQ6VG+dhv25t89/BzX8bfiv/&#10;zvx2rHOQ/HeK/63898VQdKDyMjrL/AeARU4FVORThIGeT3krCgcsvlgRihRSo6BacSAxEEwAinHW&#10;pVRJFQOWXNZraQLr+6/ss2+/sM925vcJnGHbeWQkwOShXzxUPJtKrjwlHqL3C2DZzYuW16Hrk1JV&#10;6zpDTtUz/6EdH71hR/suhwe9hdqBl7vltq4EmPzhFzCxHEJAyePWvCFbmzVgzwuqJ7dV29Pba+yp&#10;rdX2zLZae2ZzdWhBwdBkf/OjTdY2c19505+sceYd25TXbz94PcMqlYTO3vrK5u/+wRbu8GwK+60t&#10;0IriehT2kT/5FMVyiOKBAibK7MEuMBZ6VJiI/lgcQHnR3IcBKu+U5w7HtEXWLqfyuybOwRQHAE4H&#10;Jt4xmGcdy76OZYcxugvfs4aJm18reeOoDg/LOC1O7o4fHFjmEPi2+GMAjnnWee6E+XamHO/zmEPq&#10;n+Mwxe9LqMvn+TFch0PFywD5jphD5N+fEM5/B4znf/57+f7MY/EgMfV5D/v4D6gANo5dswbl9wAF&#10;WEBFh0RAIgT0kA+oAIhlphiqFDVVip5ZMY2HKkmWWNxnSSV9tj2z3r7xs426wR+x3VKp7flRqIcB&#10;lA9dHq9UKVURVPSr4t0C9LM6IiEqH7oZoFqh+sfrSKsHJLECqrTzvKT2kuUp9EPeGN4ZhcKoyTN9&#10;oFT5w7Yxb9hWp3XYk9ur7PGNZfZz2S82lNtTm47aExtK7P/zdKK9tveoLd37/0qN/mTjl35rnQtR&#10;temkQrwzYRSlP9ry238KI9Au3fnClu9Gz6mA6VG1clVysELId/7jB20A6UVMTkUuFd01eTipEOak&#10;HFRTHvDiRO5IwQQXSuUvWMMAA+fwh8XkTjiMQ+OOwjyGE3Ec+zDvd9/QkkKfCcAOCJ+JU7vKsIxy&#10;uMPHh28sAwNT2mXiZCzz+7Ef4V08eEDGlGMdIj6LZaYc59vdfD0Ascz5WGYaINN2oKK3tn9vz6f4&#10;jQGD9Xx3h4f1bHfw/ObENtazP78RqsTxQOW5FWNRUFbn4S+5FO1QXakoVAAXMAGVq5bnUx7+PQpV&#10;gKls0PaV9Fti6ZDtLey1/cW99tymHPvG45tsU3pLgGpTdu/XQPLlqFBBOX1KIjMbhIWGEFmNi8qp&#10;zlmhmAGqEP4BVduJtwNU1QNXFQJeDv2jirovBQqhEXUCJB78MgUsHo5t1odtEb3rs/vtuT3H7Edv&#10;FthP1hbZj98qsB+vOWI/fiPX/unpBNuUetxW7v+rLd39o8I7qdLd/2FLb/+LLb79Bzv79h+DrcTG&#10;S1+5xxh/v7eFUFLnZW8PB84EKgdr5lIElz8MHlsGKByaXAco5DjhD+OPe9v6TpMXRE76bypjmvbg&#10;TPqTHRr+fNoJ4gA4EHA5NDiI74vzeKjpzsLx7iScn8/BkR0Qh4llrsPnuS7mAYX17OsK4+dgPVP2&#10;Y96PYbuvcxViP0Bh2XM2tnNOtrOefRwqjo8H0fdhWyjWxKABDn4TbkJ8V7/pOGjsEz+P+W/EvAOI&#10;8fuhdF6kwACK8O/4SFTxo0DhA7wwBSxXKsyh8hzL4XLAMJTKodpbPGi78rttb36XfeOn6+1bz+2x&#10;HTk9tiWrN4yp4koVhtfL6glgRUpFm78JRW2zEpjobTgwAlTFfVesYvh2ePgbChXtcjqGDKsduh7G&#10;UOdtBrlKvjgAGlNiSgVUhH3+pHmb6F0vsN7M6LJXk5vtJ+sK7burc+y7r2Xb917Ntu+/mmn//ZlE&#10;W72zxBi4ZUlwLDHkGK/HkSqdZURa3ugRXj7wlZ2XYmEr2o5SOVAO16NghVYUCveAanSZ1+boz5Na&#10;Uenjz6bYAFC8ja9D4WcTnd1IgnXHZ2hrnCdqeyfn0x/NH05Rgkavg5oPzZpizjKyjHG35QV5upPL&#10;4ShosB/HMcAlTsTnEsYwiixDMTcqh/JmRA6IO787d7cUlHUsM3VQmDKyFfOYg8M6B432e3SnR2FY&#10;Hjj7aQjjgMFHoMUY7IXPBBCOpZlT75mPwjz7cnxoCxjaHUaf8wBKHTOgEJobS/iNYjcPFIbwely/&#10;03AMGtazz+gKA5VGvye/SV/sZoPx+9K4mBsTvyPn8eUQ/un3a1EIWK8QkL59QFXaHQ30glrR9g+l&#10;wgAJAzJgYt6h8imNaoEKtWLYsj1Fg5ZQKCXKarX/+M1V9tPVB21bZqdtONj5AKqtMZVan9ktsHqD&#10;chGZ8QyL9n6EgGm1VAEFVec5K5IYlQ5IWQXV2avv2GOd+iGp/lX2Xw5Nkugan928FEI/oEoWmUkV&#10;yqkqT2o6o4sal4ROhhLjm1ndtiaj015Pa7NfbC61b76cbt9+5ZB952XZK+kK//bad5/dbW1jl+3M&#10;tV/b4s3f2lmFd2ff/sqW3/29rbwrsHi7hyC7cP9Pdl5ArdyJoDp9I8qnfEqBAkOl6P6Bja98FHIq&#10;5sfoD7VEaIbDyyn0B3UInk4pcZ9yKp4ZMcR0KwpCyMGfqDslDkUzHEJG/lg6Kk5c4OExLd0Z1+I3&#10;ATDu0FE4g2IpyT/1sMV25+zd4Gwcj0IxDblBUB0BrP2adT18bouWqbRRGucaGNecVhLsQxOkBgbh&#10;kUPV6wbQqvVU/NjWwvfR/uwbvkNsGqp2Wh+aNulcTbrbsx/zrAuNc4GA87CfjPP6dvJM+miFyqLW&#10;cX1cK+ft1/dlXY/A4rvSit+V2p/9MY1UmzzUG9hG/aQ8ZOQ38ptOtIxC6dr1WayjAS3q1DYTjZzU&#10;MKoQUEDRTInuR6U9yzKAOhPsSOuc5bXwnl8e/srqyaeoBNKfSkBp6vPpNbRSHwtghQE2C/vD+4DX&#10;ptTZ3/1ovb2wpcg2yn83ZfaGnuqbcxTyyTYc6pJ12kaBtZUQMI8WFRQrIqhSa6IXIvJOgeL+qwr/&#10;blmZVHTh4l177Pj4PYV8l3TRV6RS5y2/bSWUCnm7R4oO3COY9gis3QJrV/kJ21o0YZsUX67LGRBQ&#10;fbY6tctWJbfbMzuP2T8+n2F/99QB+9snU+y//izB/unxvfbX31xjSXndNn1OIZtCqnmGeUaxBM6S&#10;ADorW1FoePa2FOymFOr6l2HUpJNXBdKVaMpbPaZjrSRGBNCoVGpMcA0p/BuSQg0o/OtZ1B+1QAtz&#10;HIuwjsahOON7clQKEnKaBZrgfGztc8ofNN92SrBpvmfxM5lCGtnopd8F61/+VXgwPXLxS33O53K+&#10;T+WE2l+hZIeOaT5B/sNISAADEB+EseH47Iap6L3JjdNSpZMKpXRMk/Zt07T1pPIhXRPrOY717E8R&#10;h+nxyXvWoOM4tmHqbavXcpiXtcy+Fx0ja9Xnscw8U67Jl8M6nZ/P47OZ8jnhWrRfW9yxWLe+P79L&#10;dE38fgI+9rtwLOdme+/SZ/qNlf9pmWn3mU+Csb43/IbRdn77znk+h+/+QbDot4vmMba16r9i2jh9&#10;X9+VsSYZGVmhlG7wDAl2dPBaePFFQfuyHZEVKIqiHerhpgXLapiz9DqFYtUzsmlLq5mxA1VT4X29&#10;qVo+qGXWp1ROSgzGbX+5gCjmjfVSIoV7rybU2j8+lWDPbS+3NclN9uaBFntLYK3J7LfXDnbZyylt&#10;tornrundEo8BW5/Vb9tyFQaSWykMRGzSaubCs6qyvptW0XPNchRqTi/zKp3TCkWGL1r9wIrV9y8H&#10;O9a7ZMd6Fq2qm8RQd4f2ectrmrWsY8SqYyJ/2A5UDFpyUb/tO9IbbE9ul722u9wefyNDkppmT712&#10;wJ5/I81+8twOW7Uh3TrHVmz2/D1buvGRnb35qZ279Wu7cPdzu3T/C7t4/7dh/tydX0upZLdjU9nS&#10;zV/amRuf2pnrn9jc1Y/s9JUPNf1QcH4c5mcvvmcz59+2qZX7Ns64gbwUfOFtmZTkxM0wHZy7G9aN&#10;nnnbJqRo0xQ0lH+NnnnHxqVuLE/JTgjWBaniGSkq01NXGNTzlwpfpZC0jl96V5+h/cnlNO07ecsG&#10;Tt/V+e/ZkKx75rr1n7wdrHf2po3o8/pP3ba+2Wg/Pm+Q/WUTy++Hz2ae/dk+cOpOOA/fgWOH56Nr&#10;D+efvxfmB07fCedhv54TN8I1cHy07W44lvOO6PvyGZMrygvZX+fi+kc5t7Yxz3m5vrBenxd+D30v&#10;jp/U7zSj7+m/DcvhXIvvaPrhg2X/PflNWJ5SbhtN9RvHvqMbn8118F24fj6b78z3ZB3fp3PyqnXI&#10;uqavKcK5ZA2Dy9YwsGzH+5aCVXfOWUXbrFV2nLKj7bK2k1bWMmOlzdNW1sxU1qR5rWO5pGnKihsn&#10;rahhworqJ+xI3ZhllstvDzfb6zvybfvBGt30Wyw5r9mSi3tsX/GA7T3SY7uVcyVQ0CgZsJSyYTtY&#10;PmR5VSOWK9/HShpnrLb7rLWMXLaWYSkrIz01TdrcxZv2/wMqQ/7hK+b5pQAAAABJRU5ErkJggg=="/>
  <p:tag name="ISPRING_PRESENTERDATA_0" val="xJDhu5cgVGjhu4sgVGhhbmggVHV54buBbg==|R2nDoW8gdmnDqm4=|Y29naWFvbmhvMTcxMEBnbWFpbC5jb20=||ezAzNzg0NENCLTY4MTgtNEQyNi04MjQzLUNEODYwOUFFOEQ0RH0=||SVNQUklOR19QUkVTRU5URVJfUEhPVE9fMA==|MA==|||MDk4MjQ4NDIwOQ=="/>
  <p:tag name="ISPRING_PRESENTER_PHOTO_1" val="jpg|/9j/4AAQSkZJRgABAQEAYABgAAD/4QBaRXhpZgAATU0AKgAAAAgAAgESAAMAAAABAAEAAIdpAAQA&#10;AAABAAAAJgAAAAAAA6ABAAMAAAABAAEAAKACAAQAAAABAAAE2qADAAQAAAABAAAE1gAAAAAAAP/t&#10;ACxQaG90b3Nob3AgMy4wADhCSU0EJQAAAAAAENQdjNmPALIE6YAJmOz4Qn7/2wBDAAIBAQIBAQIC&#10;AgICAgICAwUDAwMDAwYEBAMFBwYHBwcGBwcICQsJCAgKCAcHCg0KCgsMDAwMBwkODw0MDgsMDAz/&#10;2wBDAQICAgMDAwYDAwYMCAcIDAwMDAwMDAwMDAwMDAwMDAwMDAwMDAwMDAwMDAwMDAwMDAwMDAwM&#10;DAwMDAwMDAwMDAz/wAARCAHIAc4DASIAAhEBAxEB/8QAHwAAAQUBAQEBAQEAAAAAAAAAAAECAwQF&#10;BgcICQoL/8QAtRAAAgEDAwIEAwUFBAQAAAF9AQIDAAQRBRIhMUEGE1FhByJxFDKBkaEII0KxwRVS&#10;0fAkM2JyggkKFhcYGRolJicoKSo0NTY3ODk6Q0RFRkdISUpTVFVWV1hZWmNkZWZnaGlqc3R1dnd4&#10;eXqDhIWGh4iJipKTlJWWl5iZmqKjpKWmp6ipqrKztLW2t7i5usLDxMXGx8jJytLT1NXW19jZ2uHi&#10;4+Tl5ufo6erx8vP09fb3+Pn6/8QAHwEAAwEBAQEBAQEBAQAAAAAAAAECAwQFBgcICQoL/8QAtREA&#10;AgECBAQDBAcFBAQAAQJ3AAECAxEEBSExBhJBUQdhcRMiMoEIFEKRobHBCSMzUvAVYnLRChYkNOEl&#10;8RcYGRomJygpKjU2Nzg5OkNERUZHSElKU1RVVldYWVpjZGVmZ2hpanN0dXZ3eHl6goOEhYaHiImK&#10;kpOUlZaXmJmaoqOkpaanqKmqsrO0tba3uLm6wsPExcbHyMnK0tPU1dbX2Nna4uPk5ebn6Onq8vP0&#10;9fb3+Pn6/9oADAMBAAIRAxEAPwD9/KKKKACiiigAooooAKKKKACiiigAooooAKKKKACiiigAoooo&#10;AKKKKACiiigAooooAKKKCcUAFFGc0BsmgAooJxSBs0ALRSbqN1AC0UUUAFFFFABRRRQAUUUUAFFF&#10;FABRRRQAUUUUAFFFFABRRRQAUUUUAFFFFABRRRQAUUUUAFFFFABRRRQAUUUUAFFFFABRRRQAUUUU&#10;AFFFFABRRRQAUUUUAFFFIWxQAtFJnI61R1nXrXw9ps13fXUFra26GSWaWQIkaDksSeAAOc0uZFRi&#10;5O0Vdl+ivk/44f8ABZH4K/Bm+azt9a1DxleRyiOWPw5BHdKgKkhvOeSOFhxg7HYgsMgAHHgPxf8A&#10;+DgiFUlg8B+BbxmeFvLvdeuUi8mXnGbeHfvQfKf9ahOSOMc+ZiM6wVHSdRX8tfyPtsp8N+JMxSnh&#10;sJLlfWXur73Y/S49Khe5CJl9qdzk8CvxM8Vf8Fm/2gvEusXF1b+LNP0K3mChLOw0W0aCHbgcGeOS&#10;U7uSdz9zjHRfOPHn/BQD41fEi/S41T4meK1dE2BdPuzpsQGc4KW/lqx5+8wLdsnFePV4wwkfgjJ/&#10;h+p+gYH6PfEFVKWIq06fleTf4Rt+J++l1rlrZoWmuLeJFzlnkCgfrXC6x+1z8K/Dt61tqHxK+H9j&#10;cRj5objxDaRSJ0PKtICOtfz36rrV7r+qXF9fXl1fX15I009xcStLNO7HLMzMSWYnkknJqqjlPunH&#10;FcM+NF9il97PqMN9HF2/2jG/+Aw/zZ/QeP22vg6T/wAlY+GZPoPE9l/8cpT+218HVPPxY+Gantnx&#10;RZc/+RK/nvB2mggOeeSP61z/AOulb/n2vvPQ/wCJccH1xsv/AABf5n9CVv8AtofCC8uI4Yfip8NZ&#10;ZpXWNETxNZFnZjhVA8zliTgDrXbaN420rxJZrcWGpadfW7FgJYLhZF4JB5BI4IIPoQa/m2AGe2eO&#10;fp0pesu7+InO7uD65/zzW0eNP56X4nHivo4pL9xjf/Aof5M/pYS7SUAoysG5GDmpo33rmv56/Cv7&#10;Y/xZ8FXlvNpvxK8bwtaEGGOTWZ54OBgbonZo2Hsyke1elaf/AMFfv2itOeFl+IHmLHgOkui6ewlG&#10;cnP+j59uCOD69O2jxhhH8cZL8f1PmcZ9HnPaeuGr05+rlF/+ktfifuZRX5WfCr/g4G8U6dKsXjTw&#10;Po+rRvMA1xo88lm8EXGT5UnmCRuvG9AeBx1r3/4f/wDBdT4MeMNeWx1GPxh4ZjKEm81DTontg2QA&#10;MwSyvk567McckV6+Hz7A1vhqJPz0Pgs08LeJ8BeVbCyaXWNpL8Lv8D7Uorl/ht8YPDPxg0FdU8Le&#10;INJ8QaeTtNxYXSXEanqVLKSAwyMjqO4FdNvwcZH5160Zxkrxeh8FVpTpScKicWuj0HUU0tTqozCi&#10;iigAooooAKKKKACiiigAooooAKKKKACiiigAooooAKKKKACiiigAooooAKKKKACiiigAooooAKKK&#10;KACiiigAoooPSgAJxTXmWP73Fcv8WfjF4d+CPgi/8R+KtWs9F0XTIjNcXE5zgDAwqj5nYkgKigsz&#10;EKASQK+A/wBrD/gvDa6Pqyab8I9Is9cjjcGbWNZs5ltp0MedsMG+KXcGYAtJjHlsArblauHG5lh8&#10;LG9aSXl1+4+n4b4OzfPavs8uouS6y2ivWT0+W5+iHibxxpPgrQLrVdY1Cz0nTLFDLc3d5OsMFug/&#10;id2ICj3Jr5H/AGgv+C23wj+GlrPbeGZ9Q8casv2iKMWFs0NlHNEQAHnlChkZsjfCJRhSePlz+Snx&#10;h+NHiv4/eNpfEXjDXr7XdYmiWAzzlVCxL0jVFARUyS21VA3MxxlmzzGWx1Y/Wvi8ZxhUl7uGhZd3&#10;q/u0/U/ozhv6POEpJVc6rucv5IaL5yd2/lyn2V8Sf+C4/wAY/GmmzWuk2vhTwn5shZbnTrF5bqJA&#10;+VjzO8kTfLgFjECSCQFzgfJvjz4g698UNai1LxFrWra7qUcYh+1X95JcTMgOQCzsTgEk4GBkmqvh&#10;7w3qHizVUstNs7i/upBu2QqW2jplj/COnJ4GR616Z4N/Y88Ta3chtWktdDtVbDbmE82NuchUO3BY&#10;gcsCOeDxXxeZcRO3+11vk3+h+v4DIuG8hV8LSp02utve+96nkrPk9fbk0A8gc+n0r6p0H9j7wnol&#10;1HJNNq2pbB80U84jjL/3hsCt/wCPfnXo3h7w1pvhO0MGl6fZ6fE33lt4RHvPTccdW9zXx+J4ww8N&#10;KUXL8CMVxthoaUYuX4f5nxl4X+E3iTxmYzpmjX1zFNwkxj8uF+SDh3wpwQR16jHWugT9ljx19oCP&#10;oyR/3ma8gIX64fPevronIPbPpQp2ivJqcYYhv93BL73/AJHjVuOMVL+HCK+9/wCR8x6b+xb4lneN&#10;rjUtDhibBYpJK7qO/GwDI9jiugi/YaUJ83ig59Bp2cf+Rf6CvfOlFcNTijHy2kl8jz6nF2ZSd1NL&#10;0R4XF+xDYj/WeILpvdbVVz/48aJP2ILEj5PEF0p9WtlP9RXulFYf6xY/+f8ABGH+s+Zf8/PwR4DJ&#10;+w38/wAvif5ffTv0/wBb/n0rH1L9ijxAl0RY6npE0PYymVHb/gIRgPzr6WoPNaw4nzCO0l9yN6fF&#10;2ZQ2kvuPka4/ZY8cRXjQro6SdcOt3Cqtj0y4/WsHxJ8HfFHhISNfaHfpHCoeWWOPzoolxnLOmVA9&#10;819r4orupcYYpfHGL+9P8zto8bYtP95CL+9fqfAfX7vzDsR3+lA5PH6V95axodj4hs/s9/ZWl7bZ&#10;yYbiJZYye3ysCOOg9BXnfiD9kbwhr1/58K6hpQ2/PFaXGFkPPPzq+OwwMDjpXr4XjDDydq0HH8T2&#10;8Lxth5P9/Bx9NT5Y0vUbjQ9ThvLOea2vLeRJYLiKRo5oGQ5Uo6kMpDc5BBz7cV9N/BH/AILA/Gn4&#10;L6MbCTVNL8XW8SRpa/8ACQWz3ElsF3Z/eRPFK5bK5MrufkXGOc8H44/Y21rS7oyaBNHrFuzbVglZ&#10;be5XOMcsdjY5ycgnsK8u8V+BtY8C3iwaxp91YPI5SNpI8Ry4GSUf7rD3UkHNfV5bxAm+bB1bPte3&#10;4HVjcvyDP4cuKhCr6pXXptJH6k/su/8ABdPwj4ztF0/4maa3hDUo0J+3afBJdafc4I6RrvmiYgt8&#10;uHXCk7xnA+0vg/8AH7wf8ffC8eteDtesNf02Q7TLbPzC+1W2SIcPG4VgSrqGGRkDIr+c/ofT6Vpe&#10;EvF+reA9ft9V0TU9Q0nUrQloLqzuHgmhOMHa6kMMgsDg8hiO9faYPjDEU7RxEeZd9n/kfk/EX0fc&#10;rxPNVyqrKjL+V+9D06Nfez+kqK4WZcjP40/dX5M/s0f8F1/GPhHUNP034h6LpviDRlEcEupWSNBq&#10;CfMA0rqSY5cDJwAhPHvX6MfAL9rnwD+01psl14K8TafrghG6W3QPDdQLuKgvDIFkVSVOGKgHGQTX&#10;2uBzjC4tfupa9noz+c+KPD/O8gl/t1F8n88VeP39PR2PT6KarblFOr0z4sKKKKACiiigAooooAKK&#10;KKACiiigAooooAKKKKACiiigAooooAKKKKACiiigAooooAKKKKACkY4FBbFcB+0R+0n4R/Zg+HM3&#10;ijxpqS6TpMMiRKzIXknlblY0Rcs7HBOFBwqsxwqsRM6kYLmk7I2w+Hq16kaNGLlKTsktW32R3U15&#10;HBGztIiqoySWwBXw/wDtn/8ABaTwr8D9Sk0PwDDZ+OtYa2Ep1GC9R9Js2bIUb4yxnYcMVQqMHG8H&#10;ivjj9uL/AIKu+MP2odS1DRvDc1/4W+H97aGyn0uRYZJ9SAkZvNlk2b49y7FMSSFMA/MwJB+Tp5mn&#10;kaRvmY+gxjA7foP88fC5txZa9PBf+Bf5H9NcBeBF1HHcR+qpJv8A8nat9yfq+h23x0/aR8bftIeL&#10;7jVvFviDUtUaSWWWCzluZHtrHzMb0hjYlY0IVRheCFGc9TwrOsa/MVVcY544FdF8Ovhnq/xS1iSz&#10;0mFG+zJ5s80rBYrdc4BYk9yDgDk7Tjoa+h/hr+yV4f8ACdrDLrUS6xqaj96GfzLRHBPCLhd6kEA7&#10;xhtgO1dxUfmObcQUaEnKtLmn23fz7H79WzDLMmoLDUYqKW0IpL71t8zwb4e/BDxH8R7q3+w2MsFv&#10;Mpl+2XUbx2pQA4w+MNltq4XPUngAke5fDj9kHRPCmox3msTf8JA8bBkgeMwwZHTeu5i2D16AgYKn&#10;qfXHYySFj1bk44z9aAeeeK/P8w4mxVfSm+VeW/37nxOYcWYzEXUHyRfRb/fa/wBxT0Xw7YeG7P7P&#10;p9jaWMOdxjt4VjUsRycKMZq6zljuYk+5rpPBXwj1/wAfXSR2NhIsDAs11MpS3QDuWxz1HCgnnOMc&#10;1638Pv2Oora4Nx4ivYrjb9y2syyo3XlnOG5znAAxjrXx+MzahRf76evbdnwePz/CYdv29S8u27PA&#10;GUr94EZx1/Sug0z4UeJtYeFLbQdWY3GNrPaOkeDzkuwCgY5ySM19XeE/g94Z8DyLJpmk28MqMzLK&#10;5MsqkgA4diWAOBxnHJrpck96+cxHFSTtRh9/+SPlcVxm/hoU/m3+i/zPmfw5+x74gv8Aa+p3Vpps&#10;LL91P9ImU9gyghcd8hzXR2H7EtvFeo914immtwPmjishG5PsxdgPoVP4V7rRn5se+K8mtxFjZ7SS&#10;9EeHW4kzCenPb0SPL9H/AGR/CWnRv9oXUdQLcfv7jbj6eWFre0n9n3wbo6gR6DaycdZmab/0Mmuy&#10;JA9/TA60jMF/+sM1yf2jjZ/bZ5tTNsTL46r+9nOf8Kg8L5yPDuir6/6FGefxFB+D/hU4/wCKf0b/&#10;AMAouf8Ax2umSPeOq9cdaSQeXj5lOfQ0va47e8vxOf8AtKaf8V/+BHIal8BvB+qxbZfD9ig9YQYW&#10;/NCKw9V/ZQ8G31s6Q2l5ZsSMPBdMzD/v5uH6V6VnnHvijP8ALPWj6/jKf25I6KebYlfBVf8A4E/8&#10;zw3Vf2KLOaSP7Dr95bRqPmE9qszMfqrJ+WKwfE/7GusaeN2l6lZ6jtBLrLGbdsj+7ywbPPUgdK+k&#10;Mf8A1/aiuqlxBjYbyv6pHpUeJsxg9Kl/VJ/pc+M9V+C/izQ7horjw/qjOozuhgM8eD/tJlc+2a5m&#10;SNonZWVlZTggjBBr7y7j0zz71h+LfhroPjqIrqul2t420KJSpSZQDnCyKQyj2B7n1r18PxV0rQ+7&#10;/I9rDcZzvy16d/Nf5HxPt5zjp+n+c/rUOp6PZeILb7LqNpb31tuBMM8ayISOnDAjue3c9OtfSfj3&#10;9jrTNUVptBuzpsgU4t5svC5wMDcSWXPQn5vXHFeQ+Pvgb4i+HfzXVm11bqoY3FoGljUerHAK/UgC&#10;vocHnWHrP91Oz7bP+vQ+py/iHCV3+7nyy7PRnzx8QP2RtD8X3qXOlz/8I/cMcSpHCJLZ1wRxHkbW&#10;yV5DYwp+Uk7q8R+InwA8SfDqVnms5L+zETTNd2cTyQwovJ8w4GzAIPPHXk4NfYwG7p8w45FAYr0P&#10;cHj26V9ngOJMXQtGT5o+e/37/mfe5dxVjMNpN88ez3+/f8z4DK5PTr7VreDPiD4i+GmqPf8AhnXd&#10;X8O6hJG0RudNvJbSYo2CRvjZTz+Pbpivpz4s/sz6L8QxeXlnCun65dOZTcK7BLiTbgCReVAPUlQG&#10;zzk5Ofnf4k/BrXfhXOv9pWu6zkfZFew5a3mO3P3sDDHnhgCSrHGBmvusrz/D4pr2bcZdtn8j7zBZ&#10;1gczh7GolqtYySd/k9Gv6sffX7Gn/Bcm4Fzp/h34uWyvGGdG8TWu5Cg2AoJrdIyGJdTmRCqqHXKY&#10;DMf0f8CfEfQ/iT4et9V0HWtL1nTrzPkXNldJcRSYyCFZSQSMEEA8EEdq/m8I/wDrcda9f/ZW/be8&#10;efsk+J1n8N6o66Nd3kNzqmmOkTx6ikbMTHudGMW4My749rYbqcLj9LyriqpTtTxfvLv1/wCCfi/H&#10;XgXhcVGWLyC1OpvyNvlfpvyvy29D9/1O7vTq+ff2H/2//CH7afhm4fSUvNL8Q6XHD/aek3S5a3Z9&#10;+DHIPlkT5G5GGA2llTcoP0AkocV+gUcRTrQVSk7pn8p5lluKwGJlhMZBwqR0af8AX3DqKAc0VqcI&#10;UUUUAFFFFABRRRQAUUUUAFFFFABRRRQAUUUUAFFFFABRRRQAUUUUAFIzbRTJZBs4Y9ugr4E/4KN/&#10;8Fg7H4R3OreAfhqw1PxZAr219rat/ouhXCsmY1Ur+/mC7wQGCRtgNvIeMcmMx1HC03VrOy/M9zh3&#10;hzH53jI4HL6blJ79orvJ9Ej1b9vn/gqD4V/Y/wBIvNH02ex8RfEJkCwaOpYrYl13LNcspG1ACp8s&#10;MHfcuNqkuv5B/tIftE+Jf2pvirfeL/FU8cmo30UVukMAZLa0hjDBYoUZmKJkliu45YsTySTx2u67&#10;eeJNYutQ1C7ur++vZGnubq5lMs1xKx3NI7tkuzMSSx5JJJrW+Hnwx1b4n6z9j0yDzPLwZZWYKkCb&#10;gpc5IyB6LknsDX5VnnEM8TeVSXLTWtv8+5/bHAvhvlfC2H9vUtOvb3qkundR7L8fMxbCxm1O8jt7&#10;eGS4uJ2EcUaHc8jE8KB1JPQAdSQPQH3b4TfsfrcWa3viySaN3dSlhbyL90ElllcZ++uBhCpUA/Nu&#10;IC+ifBz4AaP8KLJZJI7fVtWyzfbZYRmIncFMWclMKxHX5ieeAAO8PA/3RjntX5NnHFE6jdPCOy79&#10;X6djTOuLZ1P3WCdo9+r9Oy/Ejs7OHTrGG1t40ht7eJIY0RcBVUBV/IAD8KkLKu7+Hv8AzrrPhr8H&#10;NZ+J2obbOArYxSKlxeEgxx7vTkbyBkkKcj5c4yK+hPhb+zhovw/s/MvIbfWtT3E/aJ4RtjwflCIS&#10;QMf3jlic9BgD84zDOqGHvzS5pdlv8z8rzXiLD4W6b5p9l382eK/D79mbxD4zuoZLyCTR9NbmSedA&#10;ZQBkYEWd2SR1IAA554B9s8E/s0+G/BV8t1Gl5fXUZDRS3jK5ibruUBQuQehIJGOD6+hE/X6AVHdX&#10;kNjA0s0kcMSKzs7naqqBkknpgAE59Bmvi8XnWLxL5YNpdlf/AIc/O8w4ixWIu5z5Y9loiQgE/dX0&#10;6dqAOf8A69eE/GP/AIKC+A/hrpt4NKvI/FWrQMESz0+UmKQld24XO0w7ecEqzENxt4JX5i+NX/BQ&#10;jxx8TrpodHuJPCWksqgwWU264kPyHJuNquuGU/c2jDEEMCa+lyTw1zvMrTdP2cH9qenztu/uPy/O&#10;PETJ8vvB1OeS6R1/HY+8fH3xb8N/CvSVvfEWtWOlwyAmNZX/AHs2MZ2RjLvgEMdqnAOTgc1474//&#10;AOCk/wAPPDNof7Fm1DxNeSRSNFHb2j28KuCAokklCkKxz8yI+ApPXAPwHr3iHUfFWrTX2qX97qV5&#10;MAHuLudppW4AwXYkkDGBnoAB2qnkfn+tfq+U+DOW0EpY6pKpLsvdj+V/xPy7MvFzMat44KCgu71f&#10;+X5n09rn/BVPxpNrM7ab4d8M2NizAwRXQnuJkXgEO6yRhjnJyFHBxjjc3IeNP+ChXxO8Wu32fVbH&#10;QLd4xGYNMskVSecuHl8yRWOccOB8owAck+IAbVPYYyferVrot3ehTDbzSK3G5V+UfU9B+NfomV+H&#10;uVwdsJglJ+UXJ/qfEYzjTOMR/GxMrdr2/KxreJfiv4o8a2a2+teItc1iBMlY72/lmVCcAkBmIBOB&#10;0xWCsjI3ynHtitI+CdU/ht1b1/er/jVi1+H+oTFt3lQ+hdv8MmvvcH4eZq1ahgJJf4LfmkfO1s2l&#10;N3q1W35tmH2o/Wuk/wCFa3X/AD9Wv/j3/wATR/wrW6x/x82n5t/8TXp/8Q74gf8AzBy+45v7Qpfz&#10;/ic60hIX+Hb0wOla3hj4g694JLHRdc1fRy6hXNleSW5cA5wSpGRnnB70k3gXU4pmUW6yKMYZZFw3&#10;5nNJ/wAIPqoTP2XOOflkU/1ry8ZwHmsV/tGBl/4Lb/RnTTzSUX+6qtejZ6b4K/b0+J/g37PG3iD+&#10;2bW3YsYdTgS483OPvy4ExwQpHz/wjqMg9vZf8FT/AB1FfQtdaH4Smt1kHmxxQXETuncK5mYBjyMl&#10;SBkHB5FfNN3aS2A/fRyQ+zqVP5UwqR/KvhMy4DymbccXhIp+cWn+h9Bg+MM3ofwcTK3a90fffw4/&#10;4Ka+CPFSLHr1rqXhW6VCztLGby1kO7ASN4gZCxB3fNGoADc8Dd7B8Mv2gfBvxihZvDviCyv5EyDA&#10;d0M/b5hFIqvt5A3bdpPANflGox0/z/nFS2N9Npd9DdW00lvc2sizQyxMUeKRSGV1I5DAgEEcggGv&#10;gM28G8rrpywc5U323j+Ov4n2mWeLWZ0Wo4uEai+af+X4H7DrymaMf/X96/Nn4P8A7d3j/wCFmrGS&#10;61S68TafMVM1rqlw87H5wSY5WLNG23KjqvOSrYr6f+Dv/BR3wX8QIfJ8QJN4T1LzVjSNy93BKrZG&#10;4SpGu3bgbvMVQNwIZudv5PnvhhnWXXnTh7WHeO/3b/cj9OybxHyjHWjOXs59pfo9vxPUfiH8A/Dv&#10;xIvFu7yGa0vlwGurQrFJKNpUB+CG6jnGRgDOMg+N/E39k/V/DFxJPobPrOnqhkI+VbiHGflK5G84&#10;APy8nONvHP0doHiCx8VaXHfabe2uoWcwzHPbzLJHIOeVYcEcHkelXB8p+nHSvk8Lm2Mwr5Jt6dH/&#10;AFofquXcQYnD29jPmh2eqt/XY+D7m1lsLh4biGSGaMlXjkBVkI4II7fSoZ4Iru2khmhimilUo6Ou&#10;5WByCCOnIJB9Qa+wvif8DdF+JVjO7W9vY6o4Oy+SLMm44wzgY8wDaBg84JwQea+ePit8BtY+Fs8k&#10;zRyX2kAqFvY1UfM3ZkyWXnjJ4JKgdQK+yy7PaGIsr8s+z/Q/Q8r4lw+KajJ8k/N/k/6Z8m/E39ju&#10;zj0+a48MSTRzRIDFZSSCRZcYGxXchhgZOWLEnjGTXhGvaDeeGdWmsb+2ltLu3YrJFIPmU/4HqCOC&#10;CCMgg194K25cjOGH5jj/AOt+lct8UfhFpPxV0WWC8ghi1DYEtr/y8y22CSOerICxJQnByehwR+kZ&#10;TxRUpWpYr3o9+q/zP1XJeLatG1LF+9Hv1X+f5nx54T8T3ngvxLpurabMttqGlXkN9azGMSeRNE4k&#10;jcKeDhlU4PXbg8Eg/p/+wR/wWssfHU7eGfjDNpfh/UFWFNO1yCJxa3zMVQx3HURSZO/zMLEV3ZEe&#10;0b/zb+LPwg1L4Sa0lvfNHNa3LyC0njb/AI+FUjkrnK8MuQc4yeSOTyjDKMDnbIpUj+8COn0NfqeT&#10;57PDtVcPK8X06P8A4J6fFnBOT8VYP98vet7lSO6/zXdP8D+lq2n85eCrD1Hepq/JT/gnT/wV91D4&#10;T3Nn4N+KF5eav4euJ5ZR4lvbya5u9MTyiVjMSxyPOrShVXBUoJD1CqB+q/hbxXY+LtDs9S0+6hvL&#10;HULeO6triF/MhnjkXcjI4+VgVOcgniv1nLsyo4ynz0nr1XVH8S8YcF5jw7jHhcdH3X8Ml8Ml5Pv3&#10;T1RqUUA5FFegfIhRRRQAUUUUAFFFFABRRRQAUUUUAFFFFABRRRQAUUUUAFRvcCM8/wA6dI2xSemK&#10;/Pv/AIK4/wDBSm++Dgb4c+Ab/wCz+JruJn1XU4mVjpsLDCxRMM7bhsElmGY1IIBLKy8eOxtLC0nV&#10;qvT832Pe4a4bxue4+GX4CN5S6vZLq2+iRnf8FUP+Cqp8Cm++G/wy1Jf7cU+RrOu2c5I08ch7aB1I&#10;/f8AZ3B/dfdH7zJi/Lbcznruzz+NNSNY0CqBtwPf6c9+K774HfA68+Lmubn3Wui2rYurrHLcZMcf&#10;Yvgg55CggkHKq34/nueOs3icQ7RWy7eXm2f3VwjwllvCeW+zp/Fa859ZNfp0SX5lf4OfA/Uvi9qD&#10;eWrWuk27BLi7ZTtBO35E6Zba2Tg/KOSelfV3gT4f6X8OPDkWm6ZbrHGoBml/5aXMveRz3J/QYAwA&#10;BV7QPD1h4V0a30/T7S3s7S1QJFGiAbR169SSSSSTkkknJ5q/BBJeXEcMUcksszhESNSzMScAADqf&#10;bvX43nWeVMZN9ILZfq/M+Wz7iCpjZNX5aa2W3zY1FaaUIo3SN0Uck9ug5717X8E/2WJNXWz1jxIk&#10;lvbpKWXTpIyr3C7PlZiGyvzHO1l/g56nPZfBb9mq28BTR6hq6wXusQygxeXIzQ24xgkDA3Mck8gj&#10;pjGMn1YnAz+J9/r/AJ7V+YZtxE7ujhX6v/I/Hs84nc26ODdl1l39P8yvp2lW+j2cdvaQQ2sEICpH&#10;DGI1UemBxUzyKgbkcA8f5/pXN/Fz4uaH8EPBlzrmv3iQ21vhEhVl866lP3Io1J+Z3OcDgAAsSqqW&#10;r4P/AGkv26vEvxqv9R0vSbi40HwpcZhSziCrcXsJBB+0OpPXLAopClTg7iMnThfgnMc9qc1NctPr&#10;OV7fLu/6ufjfE3GmByiL9s+ao9oq1/n2Ppz4/f8ABQHwb8JYbOHRJLfxpfXaNNs06+j+zwKpwRJM&#10;m/a5IwEwT1zjjPxf8WP2o/HHxkvbxtW17UI7G8Do2nW1w8NmIyzERmJSFbAONzhmYBck4FeejgBQ&#10;AFUAAAYAA44FSWllJfzLHCrSOxAAXn86/pfhTw7y7LWo4an7Sq/tNXb9F0P564g44zLNJNVJ8lP+&#10;VaL5vdjCxIbJY5JPJ9aWGCS5dVhjeV2zhUG4nAyenoK6jR/h5tl330ilccRxHr9T/h+ddFYaVb6U&#10;m23jEYJyeclj7k8n8a/pLh3wbzTHRVXHNUYdnrL7tl838j88rZnCDtD3mcfpHgO81FFklxaxn+8C&#10;W/Lt+JFbWn/D61tyTcPJdc9B+7X9Dn9cVvHk88/Wmzzx2ltJNM6Qwwgu7uwACgckk4AAr9oybwr4&#10;fwCTdL2ku8nf8NF+B5dTMK09E7ehDDpFnA+5bS2VgchhGMirC/L+PX3rjvE3x38N+HJzFHdtqkit&#10;tK2KiRQP7wYlUIHoGz+tc1rX7UtpE+NP0m6mVxybhxF5Z9ABu3DvyRX3mHwWGoR5aMFFeSS/II4X&#10;E1dbfeerdKdsbPQ/lXz/AKv+0p4i1GRlt/sOnpn5Whh8x/x3lh+lZjfHjxW3/MV75/49of8A4iuj&#10;mW5tHKaz3aR9JbTjOKNjf3TXzgPj/wCLh/zFv/JWH/4ikPx+8XEEf2t14P8AosP/AMRR7RGn9kVO&#10;6/E+jyGx0P17UAc5xzXzevx78WKoUathR/06wnH/AI5Wlo37SviKwi8u4Gn3/OfMlh2u3fGEZQOu&#10;M46Ad80c6M5ZTW6WfzPoBnZhyc5657/596oz+HNPuY2VrO3+YY+VAvTpyOf1rznQv2ptPdf+JlpN&#10;3Cy8L9mkWZZfc52lT7DPQetdB4a+PHhvxLKsbXjabKx+5eAR7R2JYEqM+5H0FceKy3B4qPJiKcZJ&#10;90mYywuJpa2ZevfhxDM+6G5khH90oGwfY5GB+dYepeDr/TpdphacE8NCCw/Lr+mK9AiYTQrIrKys&#10;OCp/z16/Qij8vpjivzzOfCLIcZ71GDoy7xenzT0t6FUcyrQ+LX1PLXjaNmVl2spww/unpz+tMZd6&#10;lT0IxXpOqeH7PWG3XEILDPzKdrfiR1x2zkCuX1f4fXFoWktmWeMc7ekmPYd/w6+navxTiTwnzfLU&#10;62HSrU+8fiXrH/K561DMaVTR6PzNT4aftB+MPhJdW76Jr2pW9vA+42TzGSzcFgzZhbK5OMbsZGSR&#10;zyPsb9nv/gov4d+I93b6Z4nhtvC2oNAcX0t2DY3DKhZ9ztgxFivyqxYHpuzjd8CkFThlKsOoNA/H&#10;86/n3iTgXK82T+tU+Wp/MtJJ/r8z7nIOM8zymS9hPmh/K9U/1XyP2E0rVrXXbCO6sriC8tZkWRJo&#10;ZFkR1YZUgg4II5BHBFSXFtHdwSRyokscg2srLlWHoR3/ABr8zfgB+2D4u+A19YWsN82o+GreUGTS&#10;rlfMjVSWLeUTzG3zuRg43HJVulffHwI/aN8M/tC+HpL7w/cXHm28rRXNndIFurUg5BdVYjaykEMC&#10;RjcOGVlX+b+KuAcxySXtbc9LpJdPXs/w8z+g+F+OsDm8VBPlq/yvr6Pr+Zx/xn/Zaj1JbnVPDoWG&#10;YIn/ABL44VCyvuILBiwCDa2SAMfL718+3VrJYXslvcRyW9xC2ySKRdrxn0YdQfY88GvvAHBrgfjJ&#10;8DNP+J1g88UMMGtRJiC4OQJPRJCOSvvglcnrkg+blPEEoNUcTqu/b/gH7LkvFE6DVHFax6Pqv81+&#10;J8c+JPDNl4u0mSz1C3huoZFYASIG8slWXcp6ghWYZBH3j3wR8nfGz4FX/wAI9bXyY7i90W4H+j3m&#10;3cVP/POXAwr9fQMOQByo+0fFnhq68G+JbzSb9dlzZkByvKtkAjByeqkNzjhh34rH1fSrbXtNmtLy&#10;GO4tZ02PHIMqRx+XQYIwQcYr9QyfPJ4SScXzQe6/VH7FkXEE8HJTg+am915d0fBeeccfL1B7H/P8&#10;6+0/+CZv/BT/AFP9n7X7XwX421DVNa8IateWdnZXV5qiLH4WQAxE/vR/x7Y8ssu8LGsbMo+Yg/On&#10;x9+Alz8LNSN5ZeddaDcviKXq1sTk7G/oe/Pfg+cHKN/un8q/YMnzhwccVhZafn3TP0HOsjyzifLH&#10;hsSuaEtn1i11XZrr32Z/SZ4Z8U2Pizw/Z6npl3a6hpuoQrcWt1bSiWG4iYZR1YcEFSDketaanIr8&#10;d/8Aglt/wU3b9mm8s/AfjSW4n8Asvk6a9vaw7tDnluS8jM2Ub7MfMldyfMZSo2gDIr9hLWVZo8r/&#10;AD/Gv2LK8ypY2iqlPfquzP4T404NxvDmPlhMUrxd+SXSS7+vddGSUUUV6R8iFFFFABRRRQAUUUUA&#10;FFFFABRRRQAUUUUAFNdsClLYryv9rv8Aaj0P9k74Jan4u1wxyG1HlWNj5wjk1K5YHy4EOCctgkkA&#10;7VDMRhTWdWpGnBzm7JHRg8JWxVeGGw8XKcmkkurZ4t/wVC/4KHWf7KngW48PeH5kk+IGsW0T2Uc1&#10;lJJDZwySSKZ2YgRlgIZQE3EhthZCp5/GXVtWutf1W5vr66uL69vZWnuLieVpJbiRiWZ3diWZmJJL&#10;EkknNbPxQ+K3iL40+MbnxB4r1e+1zWLpnLXF3O8pjVnZ/KjDMfLiXdhY1wqgcAdKZ8Ovh/ffEbxN&#10;bWNrFMIpHAnuREXjt05LOxyBwATgkZxgHJGfyHPs7+szdWbtCOy7efqf3p4e8EYXhTK/3lvbSV6k&#10;vPsn2X56ml8FPhNN8VvFn2RmlhsLUebdTJwwXJAVO24kYz2AJ5I2n7A8PeHrLwjoVtpum28drZ2q&#10;7Y40GAPU/UnJJ7kknkmqPgDwNY/Dnwla6TpyBYIfmkcABp5MDMjerH3zjoMKAB0mjaJeeI9ShstP&#10;tZby8uG2xQxj5nOCfoOASScAAE5r8RzzOpYuo9bQWy/Vng8Q5/LG1G27U47f5vz/ACH+H/D154n1&#10;q3sLG3e6urlwsca8bs+/YDByTwMV9T/BP4EWfwnthctIbrWLqDy7mY42RjOSkY6hcgEk9cDp0D/g&#10;X8FbX4W6H5zslxq94g+0zgfKnrEh67M45PLdTxgL3pbA+Y/WvyXOs6lXfsaLtH8/+AfiPEHEE8VJ&#10;0aLtD8X/AMARmEatuwFHJPoK8O/ax/bN0v4B6bdabpVxYal4xQwPHYyI8kdujuGLTlWXbmLeQudx&#10;YodpUlhz/wC1v+3nb/CM3Xh3wr9k1DX5IpEkv47iOaLSJVkaMoyLnMw2MdrEbNyEhsso+CdQvrjW&#10;NRnvL2eS8vbqR5p55TukmkZizuzHkszEkk9SSa/QuAPDV45LMM0TVP7MXvLzfZeXX0P55448RFg2&#10;8DlzvU6y6R8l0b/A6L4s/F3XPjV4yuNa16686eUkRQxjbb2ceSRFEuTtQZ9yTkkkkk80imR9q8se&#10;1WdK0ebWLlY40bbuAaTblY++SfoCffFdzoPhm20CNdi+ZOpOZWHzdxxyQODj/PH9ncDeG+LzZRjQ&#10;j7LDx05raW7RXX8j+c8wzSTm6lZ803r/AMOzE0T4dtNHvvnaHbwI0Kkk46k8jHsAa6iys49Pt1ih&#10;VUjjHAH9f6n8/WpsFz9a5Lx98YdH8C2UivMt7qGCI7OBtzlhjhyP9WMkctyRnaGwRX9WcO8G5Vkk&#10;EsJT97rJ6yfz/wAj52datiJW38jrACzY6fXjFct4s+Mnh/weJY5r1bi7hBxb26eYzHO3aW+6pB5I&#10;Y546E4z4748+OmteKtSVrG4m0mxRflht5TvZiDlmkADHOenA7c9TxJA3s38TnLH19/r719O5no4f&#10;KFvWfyX6nomr/tMeINQtpo7aOz0/zGDRyIheSIA5A+YlWOOMlfUgA4rhdW1i616+e4vLia6mkPLy&#10;uWb2GfQdB6DFVQNzYAPJx+uP8/hWtp3gnUtRI/0aSEZALTKUUZzz0yffAOOa5q+Kp01zVJJH0uV5&#10;HXxMvZ4Gi5PyT/pfMyQc0Zrsrb4VJ8vn3sjKR8ypGFOfZiT/ACrasfBul2AGLVJP7xkO8sPx4H4V&#10;4tbiLCQ+G8v68z9Fy7wlzvEe9WUaa83d/crnmZOFz26dOtS2ljNqDlYIZJmUZIRCxFep2+kWtnJu&#10;htbeJv7yxhWH4irJYl938Z6n1rz5cUL7MPxPq8P4K6fvsT90f82eVv4b1GMZbT73HXPkN/hSR+Ht&#10;QmB22N58vXMLf4V6pnOV+b6UquycKSPpWf8ArPU6QR3f8QVwdrLES+5Hklzp9xZttmhlhb+66FT+&#10;RqENkZ5/EYr2AfL04/rVe40izu5Geaztpmb7xaMEt+dbU+KF9un9zPPxHgq96GJ++P8AkzyfFGK9&#10;Kv8AwPpd+vzWvlN/ehOzA+nT8SDWPc/CpcuLe8K5+WJZI8/QM2fzIX8O1ehR4gwk3aTcfU+UzHwo&#10;zzD3lRSqLyav9zsctpWsXeh3Xn2d1c2k2Nu+GVo2IyDg4PIyAcHjiu+0X9pvXNPWFLy2s9RWMESy&#10;ENHNN+IO0H/gIHrzXGX3g3UrG48v7LJN6NErSA9j0HuOuD+VZeCW24+bOMH/AD7GvYpYiFRc1OSf&#10;oz86zPJa2Hl7PGUnF+at+J9KeC/jPofjIwwx3i219Nhfs8oK/MTgAMRtJJIA5yT2zXXGNs4xn6HN&#10;fHpUMOQDznkV2XgX446z4Kyjn+1rdukV3M52cYwjZO3p6EcnjPI6FU7nzeIynrRfyPoLWtAttegV&#10;ZlKsvIkTh/z/AKVyPiDwTcaWzSQZmtV5JwNyj0PP6itrwF8TtL+I2n+dZy+VcKWE1rKQJYyGxn3U&#10;5XDdDuxwciuh5T+XX6/4H/Oa+I4p8PcqzuLqVIclXpONk7+a6r8fM4qeJrYd8svuZ5UeK0PCXinU&#10;vAvimx1rR7ySx1TTXL286Eq0ZKlTyP4SrMCOhUkEEEium8Q+B49TVpLRVhuME+WoAWU/mADXGT28&#10;lrM0ciNG644YbTzX8q8YcD43JajoY2HNTlopbxkv09GfQYPGqTVSk7SWvmmfff7KH7fFj8YrtdF8&#10;WPpuh+JL68EOnR28bx2t0rKAkYd3bEpfcMEgMWjC7mJA+jI5VlXcvzKRkEdD9DX45vAs42sqsvoQ&#10;Dn86+vP2V/8AgomdNFl4e+Id0nkZFtb67NM26PtGtxwe+1TKTnoWB+Zx/KHHnheqSlmGUR03lDt3&#10;cfLy+4/fuCfEj2zWBzWXvbKffsn5+Z9S/Fr4R6f8WdESG7eWC6tgxtrmMg+WSBwwPVchSRwSF618&#10;neNPBmofD/xFcaXqdv5F3CQ3DbllU52uh43KcHnGcjBwQRX24syT/NHIsit8yMp+8p5B9cYrmfit&#10;8K9P+Kvh37Hd7YZ4dzW10sYL27H8iVOAGXIzgHggEflGUZzUwsvY1fg/FH9G5DxBPCNQqO9N/h5o&#10;+J9f0Cz8UaPcafqECXFndLskjccdQc/UdQeMEAj2+S/jf8D7z4S6xujjmn0Wdv8ARb1yv/fp8AYc&#10;c44G7nGdpx9q+NPBt94B8QSabqMLQ3EYypI+WVefmUn7w4PPHTkAggc14p8L2fjDw9eaXqEZktby&#10;J4mwFLIWUjcu4EBhnIOMggV+t5JnUsJNSi7we6/U/b+H8+lhKinB3py3X6/16HwnnPf8RzX6Lf8A&#10;BHH/AIKM3Gg61ZfCPx1qkf8AZMxEXhnUbyT5raQ8Jp5cnBQ4xEG5BPlhmBRV+EPir8ML74W+K5dO&#10;uPOmtwVFrdmEpHeKUVsg9Nw3DIBIBzzxXPadqNxpF9HdWdxPaXUJ3RTwuY5IWHKsrDkMGAII7gV+&#10;0ZPmzoTjiaDvF/ij7nizhfA8T5U8NW6q8JdYyto1+q6n9KsMqybcNu4qWvjv/gk7/wAFAIv2qfhv&#10;J4X1tfsfi7wba20Dvc6kbqfXLcL5f2vLgOX3JiX7wBkQlsyAD7CSXeAV5B7iv2TCYmniKSrUtmfw&#10;HnmTYrKcdUy/GR5Zwdn+jXk1qh1FAOaK6DyQooooAKKKKACiiigAooooAKKKC2KAIbi5jgUlnjUD&#10;k7mxX4j/APBUf9uiT9rv4xLY6NPdR+C/CrPbWUHmKYr+4VnV73Cj+IbVTLNhBkbTI6n7e/4LOftl&#10;3fwI+FVn4N8M6w+m+JvGEjLdy24zcWmmhGWUq4YGGSRyio+M7RKVIZcj8gB1X8sdvX+pr4LizNWm&#10;sHTf+L9Ef1F4DcCxafEWMj5U79Ojl+i+ZPpWl3OuXyWtnbzXVzJ/q4oUZ3fgngKCex6Cvr74C/CW&#10;P4R+F1G6Q6tfRxyXzrNIVLDdhQpdlATfgEYJx9APNf2PfhJDLH/wlt6kqzwu8GnEqUxwVkk44bqy&#10;DBwCHzk4K/QH3fb+lfgXE+bupP6rS+Fb+b/yR+rcXZ06s3g6L91b+b7eiDv3O49SScjPPY//AK8V&#10;9Q/s7/AuHwJpcOqanBE2vTKSMbsWqMv3eu0vg8sAMbioyMk8X+yp8F11W4TxRqK28tnFuWwjI3F5&#10;VYfvSM42jDABgTuOeNoNfQ4OfvHcxOSSeSa/GeIs21+rUn6/5H4LxRnblJ4Oi9FpK3V9vRdQ3qP5&#10;89/Wvmn9ur9sKT4R2i+GvDN9HH4lmkja7k8lZJNNiB3jAYFRI+FxvVsJztBYEdl+2F+1Lb/s4+Ef&#10;stuLs+I9etJ/7LkSOOSK1kXYvmSBj23gqpVgxUgjHNfm7f6hcavqFxeXk811d3UrTTTTOXklduWY&#10;kkkknJJ719x4a+H6xzWaZhG9NfDF/afd+S/E/mvxE44eDvluBlaq/ia+ymtl5v8AArwR+TGF/iyW&#10;J6ncxLNycnG4kgZ4zWt4a8MTeILofeitVOWlx7cAep/l+WV8MeGpNeuc/dhjPzsT+g75P5D3rvLa&#10;2jsbdYoVWONR90dBX96+Gvhq81ax+Pjy4eOy253/API9L6dj+Z8fmHJeC+J/195Fp2mw6XbLHAoR&#10;eCcdWOOp9fWjVdVt9EspLi6nhtoYxkvNII09BycDkkAc9T+cPiTxNZ+DNGk1LUJBHaxAgZ/5atjI&#10;RfVzgkD2JJABr51+JPxW1D4hXjRv5kOmRzebb2z7d0R27clgMknnj+HJwea/qehh6OHpKjh4qMYq&#10;yS0SPLwuDqYiXM9u513xI/aLuLmaaz0HzLVFfaLtgrNL8pwUUg7Vyc5PJ+U/Kdwry26u5r66knml&#10;kmmlYtI7sWaQ+pJ6k+9Rjk1ueHvBF3rUazMvkQhx8sgZWccg447fr+FY4jFU6Ueeq7I+2yXIcRjK&#10;qw2ApuUn+Xd9kYscMly/lwxPNJglURSScDsB/niun0P4Zy3MPmX0zW2SCI1QMxGM9f4T07HuOK6v&#10;R/DlnoJ320KqygbpGALMBj8s9SRgE9q6DwV4K1b4l+KrPQdBsLrVtX1JjHb2tsu6SQ4yT7AKdxJ4&#10;CgkkAEj4/MOJpO6oe6u/9bH79w34S4TDxVfOJc8l9lO0V6vS5zejeGrHQgptrdQwH+tf5pD26npn&#10;uBgH9BorbtKyrGm+V+EGCSxPC/XnivuX9nr/AIIta5q09lqXxI1yx0+08pJZdJ0v95cuzJkxyTEb&#10;Iyj7QfL80N821x8rV9m/Bv8AYw+GfwD1iXUPCvhKx0/UZFx9skklurlAc5CSTM7RqcnIQgHjOcDH&#10;59juJqak3dzf4fefoCzLLsBT9jgqat/dSSPyh8D/ALDnxe+ImqNaab8PPFELxxGV31KybTosBlXA&#10;kuBGhbLfdBJwCcYBI+j/AAT/AMEPfEWp6cz+IvHmkaTdiQhItP06TUInjwpDF3aAhs7ht2ngA55I&#10;H6QQwCKFVUYC9BShhXz9fiLFT+C0V6X/ADPNr8RYqfwWj+P5nxF4J/4IjeDtPtD/AMJF4w8Satde&#10;buDafDDYRbf7pVxMSfcOK9O0z/glN8D7Oyhik8J3N5JGmGmm1e8Dyn1YLKqg/QAe1fRrTqh+8vze&#10;9KJV+hrgqZpi5b1GefPNMXLeo/vPnsf8EsPgXjH/AAg559dZ1D/4/S/8OsPgZx/xRLf+DnUP/j9f&#10;Qayhu/6UeYo7isfr+I/5+P72Y/2hif8An4/vZ8v+M/8AgkX8G/E1ksNhpeseHWU5M9hqkskjcdD9&#10;oMq/kteX+Lv+CHOj3mqq2g/ELVNNscLmG/0qO+mLAc/vEkhXB9NnHrX3f5yqOKVX3j+VbU81xcNq&#10;j/M2p5xjI/DUf5/mfl78Xv8AgjT8QPBlpLdeFdV0vxlDFGp+zsh0+8lffhgiOzRbQPmy8qk4IAzj&#10;Pzr8Qv2avH/wmgupvEvg7xHo9nZTGCe9n0+UWauDt4mx5bAtwGDFW4Kkjk/ubvwaiu7OO+iaOaNJ&#10;Y2GCjjcrA9QQeK9KhxFXj/ESl+B6WH4kxEPjSl+H5H8/+4ldvK8YOD09ay9V8H6frU8k00H79/vS&#10;KxUk5yCexPufpX7JfE//AIJefB/4m/bJh4Zbw/qN6qKbvSbp7fyAu3/Vwkm3UsF5Plclmb7xLV8V&#10;/tC/8EmfiB8HNKvNU0WS18aWFvMFSHTElGotEVH7w221s7X4IR3OCDgZO36PL+I6Tl7snCX9f1qe&#10;pLGZZmUPY4yCflJJr+vuPhvXfhtcWEW+zY3e0lnQjayqBkd/m/DknoK5uSJoHKtuVlJVgRgqQcEf&#10;UY/PPTpXsNzbyWly0MqtHMpwUI5U5I5/KsvW/DNnr0TNKgM2zakgJBX06HnHv+lffYDiSS93Earu&#10;j854m8I8PVi6+UPke/K3o/R6teV9DzKGeS2nSWOSSOaM7kkRirIexBHII7EcivVvhz+0dcRXcdrr&#10;3+kRyTfPefLGtsm0YHlogyuR7nn2Fed+IvCdz4cdfM2yQyMVSVejnrgjsTjOPrycGsvGf7y/oRX1&#10;+HxEKseem7o/n7N8lq4WrLC46m4yXR/n/Wh9eWl1HfWsc0MsM0Mq7keJw6OD3BHB/D+Rqnr/AIdg&#10;12DDfJP0WQDkD0PqPavnz4XfFS9+HupKrTSyaXI+bi2Vd2B1LICQA3bqAQAD2I+hvDniC38V6Daa&#10;lZsxt71C8YZSrDDFSCPZgRxwcccVGYZdhcww7w2Lgpwe6f8AWj80fIV8LUws+aO3f/M8/wBT0ybS&#10;LxoZ9qsvAx/F7g9wf846VCjGM5UsrAggqcEY969H1rRIdes/LlG1l5RwOUPtXA6ppM2j3bQzL8yn&#10;APZq/kjxA8P6+Q1/bUryoS2fbyl+j6nsYLGKsrP4kfWv/BPb9rS4S7tfh/4i1BprdwkGg3N1IoMR&#10;HAtS52jaflWJeoJK8hhj7LilWSJXVtwblSuenbPQg+xHX6V+OqtsO4My9wVOCPpX3x+wt+17/wAL&#10;U0e38J6/NeXPibTbSW4a+lCFbqFGQKC2dxmCtyCpyIyxYkkV/GfidwDGnzZtl8dG/fiv/SkvzP6E&#10;8OeOpVOXK8dK72hJ9fJ/oetfGz4M2fxW0ORo1jt9ahi2211zyAwbY4UjcufXO3cSMHr8marp02ka&#10;jcWd1D5NxaytDLHnPlspwRn2OR/k19214t+1N8FRr+mt4k02OGG6sUeS/UDDXMagfNk/LlFB/wBo&#10;jABO0A/mHD+bOElh6z0e3k/8j+muGc7dCosLWfuS28n/AJM+Sviz8JtO+Lnh/wCxXu63njJe3u0X&#10;dJbuRj/gSk7dynAIA5GAw+O/EXh298JarLYalbS2d5bnbLFIOVP1BIPGOQSD2yK+7vusvAbocH0r&#10;xX9rz4Vrq/h9fFFtJHHPparDcxBWZpomYBSMcLsJ6ADIY8gAA/s/DOcOjVWFqv3W9PJ/8E/fOE86&#10;dCssLVfuS28n/wAE8n/Zu+P2tfsxfGXRfGWhyS/aNJuVee1WURrqNvkebbuzBgqyLlc7SVOGGCqm&#10;v3q/Zz+POi/tI/BfQfGmhsw0/XLcSiOQgSW8gJV4mH95HVlPY7cjI5P87bjaxH9K+4v+CK/7ZF18&#10;L/jF/wAK11y9b/hF/F0jDTEdFk+y6k+wL+8YrsjkCsuwBsyMmApZyf3LhfNnQrfV5v3ZbeT/AOCf&#10;M+N3Asczy/8AtjCR/fUV7396C39XHdeVz9fEORTqjhmDsR83Xr2NSV+mH8ZhRRRQAUUUUAFFFFAB&#10;RRRQAE4FYPxH8c2Pw18Cax4g1OQw6fodjPqFy4RnKxxRl2O1QWPCngAk+lbkv3fxr88v+C737T11&#10;4K8AaD8OtD1JYbvxN511q6xXQWVbNNqJHIoUsI5WZzkFc+QynKlscWYYxYXDyry6fn0PpOEeH6ud&#10;5vRy2l9t6vtFayf3L7z87P2o/jzeftO/H7xL47vrK202416dGFtbtvWGOKJIYlLnlmEca5PALZIA&#10;BxWP8I/hncfFbxrDpcJ8u3UGa7mJwIoQQCfqdygAc5bPQEjmnJdvX619R/sl/DJfCHgQ6te2cUeq&#10;6sxdXZD5sVv/AAocgEBiC/HUFCSeAPwLiLNpUaMq8n78np6vr8j++cwqUMlyuOGwy5VFKMF6K34L&#10;c9Us7SOwtY7eCNIYYFEccaIFWNQMBQBwAPTpXb/A/wCE03xX8VeU3nQafZlWuplwGAOcKuerHaec&#10;EAAk5xg8ha273kscMKtJNIwREUbixY8AAAkknjjqTX198D/hjB8NvA1vH9nWPULxEmvXZR5jOckI&#10;WBOQm4qADjqcZJJ/Bc8zL6tRbT96W3f1PwLiXNpYWi1B+/P7/N/5HVaXpcGi2ENnbRLDb2sYiiRF&#10;CrGg4A/DpXK/Hv4w6f8AAj4W6l4i1BRN5K+TbWwuFgku53yERWbPuzFVZlRGba20iuyYtt+VS2Oc&#10;D/CvzU/bL/aMH7QfxNE+nfa49D0pGtLSN7lmiuCJHzciMgeWZFKDGN2FXJzwPN4D4WnnmY2qL91C&#10;zm/nt6s/nPjjiiOUYF1Iv97PSK8+r+R5x8RPHmofEzxzq3iDVpfO1DWLprqY7mZYyeAibmY+WigK&#10;oJJCqBmqegaJNrt4Y0+RFXcz4ztA56cc9Me+OnWq9jZNf3UcMY+aRgo44H/1vftXoWhaPHomnrCu&#10;1pBkvIBguTn+XT6fWv8AQbwx4Bjm+ISnG2GpWvbS9tor16+R/I+aZlO7qTd5y118yax0+HTbVYIV&#10;2RxjgfXnP1PXPvWf418aWngLQH1C7+ZdxijjVgGmkxkKM/r6DtVzXNatvD+kXF7eTCC3t0Lu5H1w&#10;B6segHc4FfM3xB8fXXxE137ZcL5cKcQQK2VgX68bicDLYyT0woCr/Y1GjTw9ONKkuWMVZJbJLseJ&#10;gsJKvPmlt18x3xE+Il98SNY+1XjKscOVt4F/1dup44HQkgDJIyT6AKBhxwyXMypGrSSOcKqgsT7Y&#10;60tpayXtzHDDH5kkjBVXPX/P8smvRPCPhGPw5Esjfvbphgv1257L7e/evLzLM6eFhd6y6I/WODeC&#10;8TnVfkp+7Sj8UrbeS7v+mZ/hf4cx2IjuNQXzpfvCAfOsfXIcY5PsCRkfn2Gn6bda3qVvZ2lvPeXl&#10;1KltBBBGZZZ5HIVURVyzMzEKABnJArs/2fv2cvFX7S/jm30TwzptxcbnRbu+aJ/smnoVdg00gUhF&#10;IRtoJyxXAya/Uz9kj/gnr4H/AGWdPhuEsbfxB4o2xmXWb+BZJonVWB+zg7vJU73+6Sx3YZmAUD8q&#10;zriLllzVHzT6JbI/pXC4fLeHsOsNgo6/i/OT/r0PlT9mT/gjlrHjBZNQ+J11deG7OSNlt9O06eGS&#10;9fdkZkkKvHGBhWCgMTuGShBVvv74T/BTwv8AA3wlHonhPR7XRNMjcyGKAHdI5AUu7ElnYhVG5iWI&#10;UDOAK6sKoPb0rgfi9+0X4Z+DtjJ/aGoQTalt/c6fBIGuZj7IOa/OswzWpV96vKy7bI+czDNqtb3q&#10;8rLt0O7fEa7ufoK5X4ifHPwr8Kog2va1a2PBwmGduPZQSPxrw+bxj8Vv2mCf7Khu/h/oDttS5bc1&#10;xIo+bfnCEZGBjI/nXYfDz9iXw3oMi3evzzeLNRYKzT6hmXL9SQGLdTXh/XK1X/d4ad3ovkt2eB9c&#10;rVf93hp3ei+7cztS/bj/AOEnuGt/A/hXVPEzfwzyZtYscc/OOeTjr70y01/48eOYA39m+F/Csbfx&#10;Nm5lA4P/AD0x+VemePDZ/Cv4a6reaTH4c0WaxtXNvJflbaxjkxiMSsCNqFyoODnmvBfhl4m8UftH&#10;WGg3WrfEjxVZ/wDCQ2VtdRw+EPD8lppumTIrNPFNfSJMG/eRtGUaRGBAUKC/GFTnU1CrNuT6Rsl+&#10;Opy15VI1FTqzbk+kbR/F6nWXv7M/jHxlt/4SD4kapHuyTFawpGqk9QN241j2f7Eng3WtZbT7vx14&#10;g1LUVi+0PbDUEWUR5279gXO3PGcYzWD4a+3/ABx+Efxq0PXrNfEGveEoLrRbXVHaW4t9RmiikMMi&#10;QlWSG4UrCZBDuO/acZ2lvRP2AvC3hab9nHwj4i0nw3oul6vdaYdPvL2C0iW6u2glMMhklVQzb3h3&#10;nJPOOTjNRSw1KpUScd1fVvpozOhRpVqii4bpvVu+jt99zj/GH7Jfwe+G0ttH4i8WXGiteMyxf2hr&#10;Edv5pUZO3fjOAOopdP8A2RfhH4h8J3euaf4xupdFsInnudRt9Yie2t40BZ3eQDaqqASSTwATVnwN&#10;Hp/wc8V+Ota+KFjHeaxaa5f6jo2t39mZlTS5EQw21vdyDEZw8kYtw4O4OApX5j5P8SvHHhr4r67Z&#10;2vwt01fDzat4R1u41vRYdNXTbjWzNaOLeFYVVftkqP5zjYXUbXKuctuxnGhFL3Fd9NbnPVlQiuZw&#10;X+HW/b+vI9k0z9hLSGsobzQ/HPiiG3mRZYZUuo5Y3UjKsCVwynqCDgg8Zq9D8C/iV4JhVtC+IT3y&#10;R4VItQtw6nPP8LKM/wCIrR+B37QvgnwP+z14TsdZ8YeF9P1TRNAs4dStJ9UiS4tJ47dFljeJiHVw&#10;4IKldwPBAPFebfDD9rTWG+BXh+z0Ozs9c8f+MLu+1AWE93Ikeg209xLMl1dMEJWCNZrchSUMqSr5&#10;ecqDtOnhKaUldXV9G9NtDoqLCU0mrq6b0fpp63eh2l38U/jh4EAbUPCPh7xDaxkl5bG48mVh7KXI&#10;/PFaXh/9vDw5Feiz8VWOoeE7pm2AXMTzR7u/zquPxrz34I/HX/hSnwg+KGpa148f4mt4Pu4ntb2O&#10;cGK9iltLYW0YMbTBN1w0sZfLDOWcd69H+C3jzwr+1f4Lv49X8M2NjrmkzNa6vo19FvuNPZsmMsJI&#10;0cCSPawJQD7w52GijUqScVSqNN68stfxX+Y6GJlNpUqlpNN8srPZ23X+Z6p4Q+IOkePNMS80jULS&#10;+t3BIaJugyRyOo5B6gVs7d4yetfNcv7J+k+KLJfEfwv8aSaDHcZEUukXQktJdpKsFMb7T8wwcdCM&#10;VHpn7SXjz4F3S6f468N3WraWvI1u03BYx23LtIP5/wAXXtXQswlD/eY2Xdar/NfM7Y5hKnb6xG3m&#10;tV/mjuf2n/2HvAf7WNtbt4ltb231SxXy7XVNPnEF3AhYMY8kMjqcHAdW27mKbWOa/OD9qL/gm74+&#10;/Zxmvb62tG8UeFbWM3B1ayUK1vGNzHz4MmSPaoBLDdHjkup+Wv1b+HnxX8P/ABS0tbvRNUs79Sgd&#10;0jmVpIc9A6g5U9ue9beq6RZ6/pdxY3tvb3lneRtDPbzxiSOaNgQyMpyGUgkEEYIOK+my/OKtFJ03&#10;zR7f5H02W51VoJOm+aHb/I/AORASyMoP3lIYfnx/SuT8T/DsTBp7HqqhRbjAycAEgk98ZPv+Ar9R&#10;/wBuL/glBH421C58VfDGO10/UHCJP4dSGK1spQqBA0G1QI2+UEqcK2WO4Hg/nh4g0DUPCms3Om6r&#10;YXml6hasYp7S7hMM0WQDh0bDKSrA4IHX6V+jZLn12quGfqn+q/U93MsryviLDeyxEdej+1H0/q3k&#10;eKyxNBIVkVkZThlZcEY6gg8j8ea3fh38Qbz4d64bq12yxzJ5c0L/AHXXPsR8w5AJzjJ6gkHofFng&#10;iPWY/MtVWO6VWbaqgeecdCSQAeOp9+pxXBXFrJaybZI5Y29HUq34g1+nZbmVPFQ5oaPqu3n6H8xc&#10;XcH4rJa7o11zU5fDLo12fZ99vLQ+qfB/jGx8d6N9u0+RpIQ3luHUqY32hihz3AIyRke9Ta9oUOu2&#10;oWTPmxgmNwduCR3PpnGR7cYPNfN3w1+IN18PvEMd1G00tqeJrdZNiyjaRk8EZBOQSO3oTX0noOtW&#10;/iTRbW+tXWS3uoxIhyCR6g4JG4EEEAnDAjgggdWYYChmGGnhcVFShJWaZ+W4zDzw1Tmht0/yPPb+&#10;0k0+7eGZdsiHBH+FO0vVLnQ9RgvLK4ls7yzkWe3uInMclvIhDK6sOVYEAgiuw8aeHBqln9oj2rNb&#10;oScLzIOOPwHTr6dxXDkfN64ORX8W8dcH1Mkx8sLNc1KWsX0cX0fmtme7gsZzxVWLtJfgz9Ov2S/2&#10;i7T9o/4cNfrGlnrGlyLb6pbb1wshXIlVQzOscmGK7/4g6gtsLV6lt80bWHytwQfTp/jX5Wfs8fGu&#10;4+AnxQ03xAi3VxaWvmR3VrDcNCLqN0ZdrFQxIVirgbW5QcZr9Q/C/iC18VeG9P1OykjuLPULaK5g&#10;kQNtkjkQMrANhuQQcNg+tfwz4icIvJcd7XDr91U1j5PrH5bryP6s4A4q/tbB+zrv99DR+fZ/M+Yf&#10;2h/hBJ8OvEjXdnDcSaPfNmGTC7IXOcxcYxjA28fd7k9fOT8ynnrxx2r7a+IXgWz+Ivhi4029X5ZQ&#10;TFJjLQS4IWQd8gnPUdweCQfi/WtCvPDWqz2N/byWt1bttkjYYK8f557/AE5qsgzP6xS5ZP3o/ij+&#10;keF82eJo+ym/fh+K6P8AzPjT4/8Awpf4WeM5I44dul6i8ktifRRtJjxuLfJvAy3LDDdDXHaFrV14&#10;Z16x1Oxmktr7TbmO7tp0+9DKjBlYduCO4OOvUAj62/aG+G0PxD+Ht0yqf7R0mOS6tCkXmPJhSWhA&#10;xu+f/ZI+YKfmAIr4/ZGU7WHp7f5/pX7rw9mX1rDJt+9HR/oz+huH8wjj8DyVdWlyyXf/AIdH72f8&#10;E/P2rF/a7/Zu0fxTcLaQ64sklhq1rb7ttvcxnsG5G+PZIFy20SBdzYJPuma/F3/gjJ+0qvwU/amT&#10;w/qmpXFvoPja0bT1gaYJaxXu5GhmbI+8QjxDHJMqjB4x+z0ByK/e8jzD63hYzfxLR+v/AAT+H/Ez&#10;hN8P55UwsF+6l70P8Le3y2JKKKK9g/PwooooAKKKKACiims+KAK+t6hDpOlzXVwyxwwLvkZjgKo5&#10;JP4V/Pf+1t8bbj9of9o3xd4skvrq+tNU1Od9P+0xCOSCzDlYI9oOBtiCDAAOdxYuxLH9Xv8Agsj+&#10;0HF8Jv2PNW0SOaSPV/G0kWlWix7GIj3CS4Zwx5j8pDGSA3zToCACSPxdlO+VvmEhJJ3DPz+/PPPv&#10;z61+f8Y468o4WPq/0P6r+jzwzGNGvnlVayfJH0VnJ/Nu3yOi+E/w5uPij43s9LhysTMJbuQNt8qB&#10;cbmztbk52jg/My9OSPthn3sWPB+nXj/61eK/sdfDiPTPDcniaRla41NWt4VVj8kSyfNkdCWZAckE&#10;gRrg4JFe0khSM7fmIXJOK/nnijH+3xXs1tDT59T7/i7MnXxfso/DDT59T1n9lT4czeI/GK6zMi/2&#10;bpJOCUPzzMuBtPT5QQ2c5BCY65H04Se/X6Yrlvg78Oo/hn4Et9L+Zp/9ddOZDIssxADMM9hjA4Bw&#10;ATk81u+IvEVp4U0O81PUJGhs9PgkuriQIz+XGilmOFBJOBwAMkkADJFfhua4qeMxdqd30S/rzP5v&#10;z7NFicROvJ+6tvJI+e/+CjHx/k+G/wAO7bwzpd5HBrHiPctwNiu8dngq/U5QsxCq+05AkwVZQa+A&#10;yfb8q7D49/Fdvjd8Xdb8TNCLVdSn/cw+WEaOFFEcQYBmG/y1TcdxyxYjAIFYPhXRl1nVljkTdbqp&#10;aTsMen4/XP8AOv7D8M+C6mFw1DLKMf31Vrmfm+nov8z+M+N+InmeYzxF/wB3G6ivJdfV7nQeAtBa&#10;yt/tkijdMo8rvtU5yfx4/Ae5rouhH3euOSBz0HWgIqcAYUADA9vavN/2iviIfDehR6VZTNHqN8wM&#10;wA+7B82c5HG4gD1xnpkZ/wBE+G8hoZNl1PA0fsrV929W/vPy18+JrW7/AII4X45fFP8A4TPWPsWn&#10;zM2l2o2sCq7ZZAx+cHG7bt24yewOB24OKFp5VRFLOzBVUdSewpnEaL2VeBn0rvPAfhFdOjjvrhP9&#10;JbDwktwikY49yOe4we3IrpzHMI4ak6kvku5+ncH8J1c3xkcFQ0itZS7Lr830Lfg7wmvh6x8yT95d&#10;zgBmXoq5GVH4jnk8g+gx7d+yX+yT4g/a7+IM2k6JdWtha6aqXGoX1zBJJDBG0gQKAo5kIMhVSyhv&#10;Kf5gAc1/2U/2VPEP7WnxLg0TR4prfTbd45dV1MriHT4d2SckFWlYBtiDljzlVDOv7H/B34PaD8Dv&#10;h/YeG/Ddo1jpOnq3kwtO8+3e7SN88hLHLOx5PGcAAAAfjXEGfzjJ63qP8Ef1JKWFyXBxy/AxtZf0&#10;35vcqfAv4A+Fv2dPB50Pwnpa6XYSTvdyoJnmaWZgAzlnJOSFXgEAYAAA4rrNW1W30fTZ7u6k8q3t&#10;4zLI56KoGSaw/il8WdI+DvhC61rWpjHa2uBtQAySEnGFBIyefWvnnQvBvir9s7W49a16b+y/BMUo&#10;ez08/JJPCx3fMVXPKhc4bnv6V+Y4vHNT5Ypym+n6vyPhsZjnz8qvKb/q7Nbxt+0/4i+NHiKfw78K&#10;08trdv8ASNYuo18gKB82z73cjt2PI6VoeFv2b/DfwatJNd16Gbxd4sjiknijSQPc3ZVGJjhRmVNx&#10;AbH3R71e/aLum+BPw48H+HfBtxb+F7jxR4kstAhvhbfaDYLKWd3VWDAsVjKDcNuXGcAZHJ/Hz4d6&#10;X+z94at9S0Oy8OeHtFt7xL6/12WN9Y8S3UxlZ/KtI7iOQSTSSFMSyysEDuxUBA1eZKm+Zzre9KP3&#10;L0X6ux5FVSUpTq+9KNn2SvtZdfV2Oq+FV34q/aI0xPF9n40t/D/gvU7ZBo2maFBaXMyKApaS5nnh&#10;kUTBjIjwxgohjA3sd5LfgV8R/HGr698WPA95qGk6x4l8FSo2kapc4EU4u45ZLVLmOKNMbAib2QDI&#10;YgAldz8v+z/+z944+HWn2l1deLn0Tw9rgXWddt3tx/aVxfSCQSlnlL+QZkFs0qqX2yrKI2RTk2pv&#10;2mvCPwcEnhT4e6Pfavqk00jyFGa58y4ZvmmnmkcvI7N1dyWIAySABV08Q6ajUrNx76736JfiFGvK&#10;KhUr3i+t3vfsvxv02PXPh98PPFWnXV1c+LvF7+IGugwWxtrCGz0+0y6suwBTMxULt3PKQQxyteZe&#10;DPhNpf7NGlXljdfEnVofDP2y5ms9HjMKQ2ltKSEh811e43LnO9Jk5wcZ3Fs20+Fvxi+N8/2jXvEV&#10;v4d0eb51s7ZR5y9sFtn16V2vg79hbwH4fmW6vtNk1a+U5866uJZD+rY/Sqbq1rOnTt5ydnrvtqbO&#10;M6zXs6b0vrJvrv528mcP4Z/a2+FfwW0i50XwppeqXUd3cy3d19lQ3Ut1cyHLyyyyOXkduBudi2AB&#10;0AAd4R/ar/sTQ4dL8HfDLVtL0m3LNbwQWkNrApdy74RWwuXZj05JJ6nNfQWk+BdG8NRrHZ6fa28c&#10;YwoVRx+deTfGD9ufwv8ADX4lyeBdD0/VfG3ja1t/td5pOhpAz6bEVyr3Ek0sUUeSU+Tfvw6HaA6k&#10;44yo8JRdfF1404x62SS+89HA5Pj8VUVKg9V/KlovVvRfcjK/4aA+Imp/MngWYLjA3yL/AEqvP8cP&#10;HNlqMF5dfDrzri2VxFIuxpIg2N+0k5G7Azj0HWuG8efFr9p/xRq1wuiS/BvwrpchHkqXvdSvIMYy&#10;N7RRxvk56xrge9T+BvjV+014V1WNvEFr8HfFmlwIVeK2ur7S7y5O0hdshikiU7sHHlkEAjK9a+Fj&#10;4mcNyrey+va97affY92XBON5Ob6xHm7XV/yt+Jpa3+0J4cfXo9S8U/B+6lv7eZZ1v5NKguJYZF2/&#10;MrkllYbVwQcjaPQVNpn7T/w/dNduvCcq+FfF3iCVLi4utcs5LhJnUKgSQecG8vYoUKjKF6gDv6D+&#10;z9+2PoH7QPjHV/DM+h+IPB/ibRUEkujeI7OO2uryEsyG5ttjuk9uHRk8xGIzjsyFvSte+Ffh/wAW&#10;wNHqGk2lyrdd6f4V95hb4imq+EqxnF7Oy/NHzuLybGYWpyVGlJd42+5r80eOfET4IWf7RPj+11fT&#10;fGFkvhe/gs7LXdDFok0eqRWtxLcKN5PyZaRVO0D5QeTnAZ+03ouvfDzxE994K0WT7T8RbU+HNVv7&#10;V3Q2d2wWOwvZCilgsW+ZSw28MmT8qbdHxf8AsEeDrudrrQY7jw/qOPkmtriVdp9cbiP0rl5tK+NH&#10;wBn84ala+LtBh6wMuLlY17A7Bkke46damrCcL+0p2vvKLvb77NdfvPMrUHCMuem02780dfw6Lf7z&#10;W+IMdx+yb+zx4W8A+A8y+IdWuk0TSZLhTcsjys8s926HcWCjzHOAUQuvy7Bivbjo9tqOiG01NVuk&#10;aMCXzQPnwBknGB6dOK+fNE+MXgD9ofxjBdakuueEvHmm2clnDdx3DWs0MbMG2lAxinUNhgkySJnq&#10;pBIN34u+E/EFj8KNOb4kaja+MvDeg69Fd6s2l2c0dxq+miDaGmtojtPlXkiyyRrmMwQbsFhtO9Kt&#10;C0p0/ejZJLord13+RrTrpKU6fvRSSS6JLo+3m7PRDvH/AOya/h/V5PEnwv1BNA1ZWNw0fmFoLpuo&#10;UhtwwfmHToTWx8Ef2uk1nxCvhTxlaz6N4piKwb2QLb3j5KEoc929gORwKq/HP4aeDrL4Uah8QPDM&#10;FtpuvaDoE93o2r6ORDmOOIzxRsqYjnhLKMJIGRg7AD5iaw9D+Jvw6/bpb/hGJImm8UWmg2+rzvFF&#10;IsOnTyKnmQibIDSwuyBlwCpOD8yuq4OLo1P3Mkm/s30l6dmQpOlVtSai3ry3vGV+3Zn0wWWTcpxt&#10;HWvnH9ur/gn/AKT+1Ror6ppiw6f47tYYLSy1Ca4kWBrdJHYxSqA4IAmlYEKG3BMttBBzfB3xY8Rf&#10;skeJY/DfjiaXUvC8xMOm6jEgLRu2GAckKT/EMkmvpjTNWt9dsI7i1mS4hmXcjoflIr2svzJ8/PT9&#10;2a3T/rY9zL8zalz0/dkt1/W5+C/jXwhffDzxhqmhapGsOoaPdy2VwiyCRRJG5RsMOCMg49sVxnjP&#10;wcNYjae1jX7ZkbiXIDgDGMdM9B+HPbH7R/t4/sP6b+1b4AaazENj4y0mJm0y+ZMrNzu+zy46xs3R&#10;usbMWGQXV/yP8VeFNQ8E+ILzS9Vt5LPULGd7e4glGJInRirAgE8gj8cjGetfqmRZ45tVabtJbr+u&#10;jPua1DB5/gZYTFx337p90eGnpXf/AAG+JzeCvEC6fcfvNN1OWOMbjtEEpIVX5O0Aj5WOMgAYOBg0&#10;PiL4WG19TgKqvHnpj7xJwGHuc8/n655EHbwRkZBIz1r9cwGOhiKSqw+a7M/k/irhmtleLlgcRqrX&#10;T6NX0aPr4Dbjr7cY/wD1VxPjjQP7OvPtUaotvM2MZ+62Bn+RP+GKpfs7eOz4h8Kf2XcTeZe6XgKS&#10;wVpIjwvGfmKhcHAwAU9a72/0+PU7NoJl3LJjn+6R0NfO8dcK089yyVBW9pH3oPtK21+z2/E/Oqcp&#10;YTEcr+fmjzHv/Ovsr/gmZ+0DcX0V14A1a+iZbVPtGiIyxq23e7zxbiQXOXVlXDFVEnIAUD45u7WS&#10;wuXhk4kiJVh6EVoeCvFF14I8W6Xq9j5JutKvIryFZVLRu8bh1DgEZUkYIyMgnnpj+A+MuGo5ngKu&#10;X1laa27qUf6s/U/RuFs9nlWYU8XB6XtJd4vf7tz9eOo7jjPSvAP2vvhk0d1b+JrNf3ZRbW9RQOOT&#10;slwBk9VQktkYUAYzXr3wo+JGm/F74daT4k0l5msdVg8xBNkSIwJV0OSTlXBXgkcdT1N3xl4StfHf&#10;hi80m9DfZ7yPBx1DKQykfRgDzkccgg4r+O8LUqZfjeWpo4u0l87M/s3I81VKrTxdJ3i7P1TsfDxV&#10;XXaT8rDBPHT+VfIX7SngeHwL8VryK1t4rWwvkS6to4htVQRhhjoPnVjgcDPGBgV9ka5pEnh7W7zT&#10;5mieaxneCTY/mKSjFTg4GRkdwPoOleS/tZ+CpPFnwx+1W8MMlxos/wBrZyn7wQbSsio2MgfccjIG&#10;IyeSAK/auG8f7DFRV/dnp/l/Xmf0hwnmaoYuNn7tSy+/Z/13PlWCUwSq6naynIPcH/P8q/oG/Yv/&#10;AGkbP9q79nzQ/GlrGtvJeIYb22yCba6jJSVOCfl3DK5wSpUkDOB/Pua/Rb/ggn+0lD4e8R+Ivhbe&#10;SJGutSHW9KU7cvOsYS5TJbJYxxxOoAIAjkPHf+gOE8d7LFOi9p/mtv8AI87x44ZWPyVZjTXv4d39&#10;Yuyl91k/vP1KopqyZFOU5Ffpx/FwUUUUAFFFFABTSASadVHWNYh0PTbq6uWjhgtI2lkkkbaqqBkk&#10;k9APWlJpK7HGLk+Vbn48/wDBcL4w2/xG/a2s9FsLy5mtPCOjxWk0JDLFFdyO8rsqkfeMRtwT/sgd&#10;Vr470bSptb1e1sbYA3F5MkEQJxl3YKuT9TV7x54x1D4g+M9U1zVblrvUtYupL25lOPnkkYuTwABy&#10;f84wO4/ZR8D/APCYfE+K4mTdaaKhvGLxsYjKMCIbhwrbvmGevlkY61+GZ9mV5VsXLz/4B/onw9ls&#10;cg4dpYX/AJ9w185PV/iz6d8G+G4fBfhGx0i1J+z2cQQcbQ7dS5HqzEsfdjXqP7M3glPGfxStzOxE&#10;OlKL8hf42R02jt3IP4H615+ea+lv2NdCax+HV3fSW6xvfXjCOTr5sSooBB9A28dAcg/h/OufYyVP&#10;Dzqt6y/Nn4jxRjpU8JUm370rr5v/AIB69t2CvlP/AIKifFifw94L0nwbZzWoPiBzeX58zdOkMTxt&#10;Gu3+FXfPPB/c8cE19VSEAN16DvjuB/M1+XH7VfxIuvil8f8AxPqM11b3VrBeyWNi0E7yw/ZoXKRl&#10;GLsu1lG87MKWd2A+bg8KMiWOzf6zNe5RXN83pFfr8j+WfEzOvqWVvD0371R8vy3f+XzPPDyfX3z/&#10;AJ+legeD9Gk0PSdk3yzTHe4BGVGOBmuQ8LaT/bOsJE2PLQeY/wDugj+fT/8AVXoZGDX+l3gnw5GU&#10;6mc1Vt7sPV/E/wAl82fyXmtayVNFPXtch8M6RcX11/x72qGRjuC5wM4BPc9B7kV8t+KvE114w16f&#10;UbzyvtNxjcYl2pgAAAewGBzk9ySTXqP7TvjJv9F0OC4XbgXF3HG33unlhsemC20npsOOhryCKJ5p&#10;FSNWkdiFVFHLE8ACv6HqTS1ex05ThGo3SvKWiNjwT4al1rVY5njzYwNmVt2CxAyFHr2J9vrXtHwp&#10;+Fmu/G3x/p/hvw5aLfavqTFYImmSEEKCzEu7AKFRScdSQAOSK5HRdEj0HS0t4/vKf3kh4Lt6/wCe&#10;wr9QP+CT37GUfwz8FS+PvE2l48TazMx0tLqDEml2gTy96K6B45Ji02SCQ0Rjxt3OD+ScUZ9q6nbS&#10;K/U/sPhnJafDeTqMl+9nrL1tovRdT3T9jb9lPSv2TfhHaaHZxrJqt0qXOs3hfzPtd0V+bYxAIiQ5&#10;WNcDC8kbmdm7b4ufFnRfgv4SbWNcufs9ojbFAUlpGwSFAHc4PXjitrxBr1r4b0K61C9kWG1s4mml&#10;kZtoRVGSc18w+EtGvv2z/i1N4h1RbiHwLphI020kJeG6kXapfBwP7/Y96/F8wx1TmtDWpL+rvyPn&#10;cyx03K0dakv6u/Is+AfhtrP7RfjSP4gfEFf7N0nT1P2DTgwWNIlXdvk692J68fhW7q9z4s+KfgDV&#10;tcGqa94X8JXEKR+HbbwmkbarqUDuFinlaaFvKZ1EbIoMSxpM4mIxuSx+1d4S1Sxsf+EjsfFVjbeH&#10;dP0ubTNQ8J6jcRWOm63FMQrqLksjQTFcKrksAQANgeQtw/7H/iHxN8b/AIBadouj/EHS4bXTbGGx&#10;vG/siUaxpqsnFuJPOSPfEg2pc+W4kIyUyjBvLjFQqeyV7vVvS8n9+yPD0p1vq6u5NN3VvefrfZdj&#10;svhV4n1T493/AI2+HHjzwdLNo+hw2lu15eTxXDXQkgjk2TmPCfassJS1uAiE4GzbG0te40v4P/sR&#10;qW0XQLNPEFwWa1RUe81BiwCFVlkLSKpC/d3BeCccnNfxx8UbP9m7w3a+BvA8d54n8UzYNxLLcm4v&#10;ppGAL3Vw+GLO3GSeB8oAChVG/wDAT9k7/hHdQ/4SLxldf8JJ4llcsst1F5n2dSMbV3E46t+daRnO&#10;TVKkk5LeT+z5eb9DeHPJqlBc01vJ68vlfq1/w5yUPwi8dftX3YvvF8h8N+F5mDW+nW0m2aWP7ylz&#10;8wBJ2g49K92+GPwa0H4S6JHZaTYxxLGgUucMzY7k4HNdVDEsKKqqFVeAAOgoeZUJye2etd2HwNOk&#10;/abyfV7/APAPRw+Bp0nzv3pd3/WiFQe1K/C/SsjxZ460fwFoU2qa5qmn6Pptqu6a7vrlLeCIdyzu&#10;QoH1NcBP+3F8G9oz8VvhuN3A/wCKmsjnnH/PSt6mIpw0nJL52/M9ajhK9VXpQb9E2cH+2b8Z/Eeq&#10;+JdN+GPgRHXUtegb/hKNXSWW3fw3pEyyR+dBLGwK3kjJIIGUOEaFmcKACcn4UfCvRfgp8O9M8K+H&#10;7drfR9LRlhidjI2XZmcsTxuZmcnAA5IAAAFcX+zHpC63qnxE+IR1Ma5L8QPFWoS219tBDafa3U1t&#10;ZxI6nEsKxpvjcAZWX+L7x9B8UeOtE8D6fHd61rOk6PazTLBHNfXkdvG8jZwgZyAWODgdTg1/Enit&#10;xhis5zipg6b/AHNJ8sUur6v1bPv6eFWFprB01qrc3dyt19Nkavc9OfahlDKVwMN1GKw0+Jnh0+H7&#10;PVpNd0VNK1KIzW999uiMEsYjMrSK+cFVjR3JBwFRj0BNW7fxVYXOow2q3lkbm484xRi4QtKISBKV&#10;GeQjFVJHQsBX5fLB1rXlB/c7FuhUWri/uMb4v/B3R/jX4W/szVRcwSwzJd2F/ZzG3vdKuoyGiube&#10;VfmjlRgCCD6qwZSyntv2Qv2h7zxDfXPw28basl98TvClos97cLYm0j1+yJUQ6hCv3OQyJMqYVJxI&#10;oG3YWz7G9h1OBZbeSO4jkUMjRtvVgehBHXP9DXlfx4+JOlfsyfF34a/EiSEW8t5ri+ENWvA0cQfT&#10;bxJZGEjHkpFPBDP7BHAxvYN+ueD/ABnXyvNY5fWl+4quzT+zLo/Lz9TKtg/rlF4aSvLVx7p729Gu&#10;nezPt4KpHrTSFK/dFeKab/wUG+Fl1Kn2jXtQ0u3c7Rfanot9YWOeQM3M0KQ844+fkkAckCu7+Gv7&#10;Qvgb4xyXSeE/F3hfxI9iqNcppeqwXjW4cNt8wRsSgO1sbsZ2tjoa/sqjj8NWdqNSMn5NP9T4etlu&#10;LormrUpRXmmij8Yf2bPDXxq0sw6pabJc71miIV1I4BzivHbXT/iN+yLONif8Jd4NjJaR2Ia8hB44&#10;5UEAhe2a+oI5N56U29s47+3aOWOOSNuGVxlSPcVFbAQnL2kPdl3X690eFXwEJv2lN8su6/XufNU/&#10;w8+HX7Tmh6h4g8F6b4Y07x1IoA1CfTSZtNllljeWfy1ZA1ynls0cpO5JOQcMwZPFM/g39i74j/De&#10;3urprHS5NJ11JdQu5Glnurhnsp3klbrJJI0ZAUAlnZFRRhVGl8av2YL/AMIa5/wmPw7nfS9QtHa6&#10;utOtlKR6l/FtIU49ecHrU3gHXvBf7Wx0ebxJo9qfFXgtmP2G8cs9tK42vlMgMC0an5lIO0V59mpe&#10;zklGppZ9Hrf7zy5U2pOMoqNXSz6Ozv06mf4I/aS8L/tKWur6f4oufDeg6Hqc0Ueh2eoajHb6xcIy&#10;RgPJAzHG93cxnIZ0aMhCGDti6Beax+wv4qWwvml1D4cajMZTdOfMl092+UcDBxkL2P3qx/h14S8C&#10;/B74YXVv468K6R418U6DqdxF4muU0eDUdRtYpLmaVNSud26UwtAY5C53MAVG04bb6V8P9AsfEV14&#10;g+Hl5qV54y0O4sbfXdKv76Vr7ybS5kmQQCdg3m7HgLq7uXZZto+WIEpRnNRnf950a79n5aa22CPt&#10;J8spNe06Nfk18rHtmh61Z+KNFtr6zkW6s7yJZonH3XUgEH/9dfIP/BTf9gj/AIW/pNx488HaOb3x&#10;nbLGuoWsUojbU7VEYBlTb+8uE+TGSGZI9gJIRR1XwW8c6h+zB8VJPAfiSW4m0HVrnytEvJ5Ssduo&#10;JCxAHI6Mo4bjHfFfT2PNix6jFe5lWZSi1VhpKOjX6ejPospzOcWqsNJx0a/rufz+hVcYYbl6EdiO&#10;hzXm/jHw42gam23b9nmO+LHUDjIxknjPXnPHrgfc3/BT/wDZFX9nn4xrrnh/S2tfBPihRLCYY9tt&#10;YXvPmWygE7QVHmKMAYZlUYjIX5Q8T6PHrekTJ5fmTRqWiIwCHHIGTxgkDOeMfhX7Xw7nEYuNVP3J&#10;b+X/AAf0Pb424fpcQZT7aiv3kVePr1j6P8zgvB/iBvCviiw1KPcs1nLuO3GSmMOuSD95SR9GNfUm&#10;ha3beItKhvrORZba6BeI4wcAkEYODwRg5HX8K+S3iaGTYwKsp2kdwRwePXjpXs37MnjeS5tZvD7q&#10;dkKtdwsSPlXKgr6/xZ78lvav1GnK5/HmbYN2u1Zx0Z2HxD0R5Qt+n3Y1CSjHQZ4P64/KuTcfeGMH&#10;064r07U9PXVNPkt5Mqs64yOx7H8DzXmt3btbXs0LBVeFyrBTkLg1/K3jHw2sDmccwoq0Ky1/xrf7&#10;1Z/eZ5XW56fI+h9if8Eu/jTNcQ6x4IvSzw2cbapp8kjsxhQtGk0QyxCqWaNgqgDc0hJJNfYjLz/C&#10;cfjivyL8A+O9S+GfjTTde0ebydQ0udZ4m8x4wcHlG2kMUcZVlHVWYV+t2n6lb6zp1veWc0V1Z3kS&#10;zW88Th45o2GQysvBU9iOCK/z+8XeH1g8xjj6a92tdv8AxLf773P6i8K88+tZfLBVPipWS/wvb7tj&#10;5x/bC8CW+geLrHWLcSY1lGWfglUkjCAc9ACCPl4+6TzzjxXXNJh8QaFfafcecIb63kt2MRAZQ6lS&#10;Rnvgn8a+yP2hfCcfiz4TaqrGNZLGI3sTldxVo/mIAyOqhlz23A8gEV8g8E/wn615fDuMdTDR11i7&#10;f5H9UcJ451cKot6wdv1R8M+OfCN14D8W32kXq4uLGTYxA+V1wCrD2ZSpGeeecGuy/ZC+O3/DNX7S&#10;ng3xofLFpo+oA326Myf6LIjwT4UEHd5MshXn7wBwelaX7YnhGTRfiSurc/Z9ahDc44kjVUZR3+7t&#10;bPfNeSlgvLA4HJA61/Q2UY5zpUsSt9H80f0YqdPNsqdGr8NWDjL5qzP6UvD+rQ67o9reWzrJb3kS&#10;zQuDkOjDcrD6gg1er57/AOCX/wAXrX4wfsQ+AZ7cQxy6FpcWhXUKSq7Qy2iiD5gM7d6osgU8hZFr&#10;6DQYFfvWHqqrTjVX2kmf5zZpgZ4LG1cHPenKUfudhaKKK2OAKKKKACvlz/gr18a0+C37E3iYLJFH&#10;eeK5IvD1ussRkjm+0bjMjYPy5t0uME9wMZOBX1HX56/8HAfxFg034PeCfC+5vtep62+prhTgR29u&#10;8TZPQfNdIQD6HFebnGI9jgqlTy/PQ+y8PcrWY8R4TCSV05pv0j7z/I/KnGc9q+jP2HtDktfDuu6i&#10;zo0N7cxW6IM7lMSsSSOmP3ox9D7V85gZPf8ACvtL4GaJHoHwa8OW8bSMrWa3OXxu3S/vWHGPlBcg&#10;D09a/nHiyt7PB8n8zS+7U/uXjLE+zwPs/wCZ/lZnVJz/ADNfcXhDw5D4S8MafptuFENpAsaAdTxy&#10;T7nqfrXyX8CvDDeLvito9rtZoYpvPmO3ICoN3I9CQF/GvsbOa/AOLK2sKPzZ/NHGmK5qsKC6a/ee&#10;c/tZ+Pb34Y/s7eKtc05njvrW3jggkUkGFppVh8wFeQyby6nI5Uc1+Xb7csFyV6DgdP5flX2X/wAF&#10;U/iRElh4b8IR/Z5JZXbV7pGR/NjUBooSp+5tbdcAjk/IvQH5vjJF3ED7xPHHev3vwgyd0Mn9t9qt&#10;K/y2X+Z/F/irmf1jN/YLanFL5vV/ojsvh3pH2awa8b71wCsf+yuefzI/8dFb15eQ2FnNPcSLDDbx&#10;NM7t0RVGSf5n8DUOh6cNJ0mCAdY1wxz1bqf1Jrkf2hdYh074ZXUD/wCuvnSKLBGeGDNkZzggEen5&#10;1/p3whlKyzJsPhLWaim/8TV3+J+F1P8AaMT6v8DwnxjrzeJ/FeoagWmZbud5E8w/MFJ+UHHHC4HH&#10;YY6cVqfDPSPtepy3kiqYrdSqEnkueOPoD+ormSv4/wD169R8M6a2k6Bbwsu1lTcynjYTyR9f54FP&#10;P8Y6WH5Y7y0+XU/dvCvh9Y7NlWmvcoq/q9kvzfyPaf2H/gH/AMNH/tI+H/D9wkjaOshvtUKblP2a&#10;H5nG5WUqHby4tyncpnQgcGv2ohhEQ6bfYV8q/wDBJH4BzfCX9nR9a1Sxht9U8ZTx6jE4l8yR7Hy1&#10;+z7scDO6VwPSQZwchff/AI4/E+2+EHwy1bxBceWRYxgorAkM7MFUYHPUiv57z/MFUrNt+7H+mfsv&#10;EGPVSs3f3Y/0zxj9qjxtffFj4haT8M9BndYJJQ2vSYG0QkqNmRyPl3+nfuAap/tHeK9A+HPwttvh&#10;v4V1nxdY+II4RM9v4QtBfX9lbg5aWdQytHDuKZKyI5LKAdu4UnwT+CB1b4G+MPEWvxalcXvjy3e8&#10;ura2YeddQHMjWqnaxUSqfLOMOA7FSrAMOo/ZK8Y+HfCn7J9j4ov7vSbO1u45tT1OVImhhtmLsPI2&#10;nLbYURIEB3EpCijI218VSjUqt1J6Oav5qPbp6nwUVUrSbnaPPFu76RTWiWnrueLfsxaL8O/FPjbQ&#10;dN8XeBk1vxP4milltdfM9zq2j6l5UTu+TdSsY51xIsiMmSwV84dceyfHP4oaD+zbosHhXwXo+m6X&#10;rXiFnS0tdOtI4YY5m2p5jKoAz8wycE4Xvisv4S6vN+zJ+z14q8W+IrZtJ1Hxbr954hXTJJPMazNy&#10;yrFEcAHO1AxyqkFypAIxU37JfwRuvEGr3nxD8URtJq2uSpd2iMQVt0O5lAHOPvDv2ojzqMaFP42t&#10;XbWK/O4YeE404Yelbnau3a1l/m/M6b9mD9mxfANofEXiAx6l4u1RCbu6OeAWyFA4AwAo4A6V7Qse&#10;0UIPlpxOBXtYehCjBQh/Xqe/h8PCjBQgiOQFV4NeA/tM/tR6npGuXnw9+HtrHqHxAu7CSVr25KjT&#10;vDAYFYZ7ptrku7ZMUIRjIYznYuWruP2ufjov7Of7OnirxlHbm8utGsw1lbeW8gurqR1it4iE+bDz&#10;PGpI6Ak9Aa8N+APgCXwN4BjuNSs4rXxN4kmk1zxEYmR1fUbljNcBSowVWR2RevyovzMcs35f4qcf&#10;S4dwKhhrOtU+G/RLd269kfWZFltOcXi8QrxTso93a7v5JdOrOdvv2T9I+JMun6l8TtR1P4meIrNh&#10;K13qlxLFYmQKFzHp6P8AZY1wACvlncclixJNdbYfBjwToOjSafa+E/Ctpp9x8klvHpcKQuGATDKF&#10;24IAU54I49K6kn5W+YDaCxyewr52+J3x9X4xfEJvB/gvTtY8TJGLvSdRdrDPh/7cQVNteSyxjMUa&#10;oZJBGwY5hCCYsVH8hf2pmucYmVXE15vdtuTsl99vRH2eFeJxEuWEnGEdXbRJeisjI8Z/tI+LtA8c&#10;3XgvwD4HtL3S9Pt59L87SS5msLp5ZI7VCPs3lWpXy3k/fKYSjq5lC4MnocfwE8ReI/FEOsar4jk0&#10;u4bSpNOurWy2X0V4ZVR5GD3UJZY1ne42IwYKiwhQitNC/Y/Cf4K6D8FtKms9FtXjNwR5ss1zJdSY&#10;BYhFkkJby1LyFUBCgyO2NzuTa+LHxDt/hj8ONe1xrqzjuNOs5Wt1uX2xzXGxmjhOOfnIAwOTnitP&#10;7Q5q8cNl8bOTS5mrtt9fInMs6pYWnKrQXLGKbcnq33bvsfPfj7xf8CfgvcN4J/4R/V76HRYZLdW0&#10;6bcto0tubaeJWM6PGzQ5MgQAFzvJMu9qufBbWPhL8Xr/AFXQdFHibRdQ1jTbnTVXVLx7h7tbiKJZ&#10;jGJZZlaRY7SHhuoQ8NlzXx8i+Wfxyccc9/8A9Q47YAFT2F/c6VqEF1ZySQXlvKs0EkZ2tG6nKsuO&#10;hBHB7YFftVbgWg8H7NVZe0t8V9L+m1j+b4eM2ePGe0qS/dXV4+V+/c+15Pg146+Ccltrfh3Vp/EU&#10;0l9c3Wq6TDFDZrqYYySwRxM+RCnmySh97SF/tLsuXEYG38JP2hbq/wDiZ/whniyGax15oA9u88UU&#10;KyTRxQGW3by5XT7S3mtOIY2fEDIS24MB6P8ADPxDP4v+G/h/WLlYo7nVNOt7qWOMFVR5IkdlCkkg&#10;Atjnnn3rnfjP8HF+IzWd9a+X/aNmDA8MyyyW+o2jMry2kqI64jkeOIsV+95YV98RdG/EVjYVKjw2&#10;NilLVKWzTv1P6SwuZ0sZTi6yXvJWktN9denl6He7VI+7H8vAIAx7kY459a4HxL+zJ4O8QeMrbxRa&#10;6YNB8XWDyTWmuaQxs7yOZkC+ZIUwtwRgfLOsiMMgqVZg3N/s1/HC2u9L0rwfq91qdxrlpFHaxXNx&#10;pF7aRTuIHkNs010A81ykcfmu7rGZEkDqnLBfYq8/61mGV4nmpVJRktU02r9mu5jVVfDTcG3+jXfz&#10;TKf7Mf7RHiTwt4h0n4b/ABMvX1vxPexXlxpXieOG3trTxAkUit5LRJt8m6SOT/VhCrJC77iQwH0h&#10;FL5i/wBK+R/j98GrH49fDS60G9nks5VkS8sb+NA8+m3UZzHPGf4WXnpj5WbPBNezfsZ/tCR/tQfs&#10;7+HPGG2GK81C3EeowxIyJb3kZ2TooYk7RIrgZJ4xya/sbwl4+qcQYKVDGfxqVrv+ZPZ+ump8nn2X&#10;QUFjKEeVN2klsn0a7J66dGtND1Qx5r53/aY+Ad54Z1dfH3gllsdZ01jdXsSc/bkXD7SCCOcH86+i&#10;u1MnRZY2VhuVgQR6iv1XFYWNaHI/k+x8hisLGvDllv0fVHzp4X07SP2tvD9j4y0S+v8Awr8QtMs5&#10;rBNThVGkgRiVMM8LExzw7sNsYZBAKsp5ou/HHw9/YN0XQPBul22pX2s6osVpY2Fuy3eo3il5CHJd&#10;gqqZXlcKCoLO4Reorn/jj4cuv2Tfi9/wsHRoZZND1dxb6pATuSMbVO/A5/g9+tWPinZ+HYdW1fxN&#10;e2enXnwo+I2nRW3iW7EJ87Sr2P8AdW1wmCZHMheOMBE/dOiSBhucnx41JK8XZVI6N+XdevVnhSqS&#10;jfRKotHLy/m/zfTcsa3qy/te+Atf0nWNDfwr8RvA7q01i1wLqO0lkj8+3kjmQbJAyBW6ZBDAjGC3&#10;bfsg/Gy4+IfgX+ydaZ18T+Hybe+VgPnAbCsP+AkdRnoeSa8f+DPxe1mO/wDDPja8/s2w+FvhPTdS&#10;0m58U3+oB59fsUlRbImH/Xfag0KZDrktLNtUGRVO98d42/Zr+PNj8SNPRpNK1orY6in8GGXIbA+b&#10;PyDB+lKNZwaxS22l5rSz+W1+oUcQ42xPopdG10dvLa/U9i/an+B0X7RHwK8QeE5JI4Z9SgBt5mO0&#10;RTxsskRYgE7d6ruAGSpYcZzX4p+NfCd34A8Y6toOoiMahod5NYXSo25VlicowB7jK5yOOfqK/eq0&#10;uY7+yjmjcSRyrlWHRge9fmX/AMFi/wBn6x+HXxY0jxpp/wBoVfGwlS8hESrDb3ECxfOGH/PRG5XG&#10;Syu2Tkgfo3DeO5KnsJbS29T9M4bx3LU9hLaWq9T89/iLpLWOs/aty7bz5sDAwwxnP169snPB70PB&#10;viibwX4ltNSt9xe2fLICP3qEYZOQeqkjPOOowQCO18baSuq+Hpmb/WWoMqHtwDn8x+uD2NecKPnX&#10;6+lfvGRYv22GV946M/AfE7IVgM4m4r3KvvLt5/jd/M+vyoX0zjkZ+7/h9PeuH8e6SLDU45U2iO43&#10;N16N1b+f5mpPgD4lk8SfDi385Nraa5ss4wrKqqVx6YVgOfTPetbx/pn2vSFuFDb7Zskj+63B/kPy&#10;NfN+KOTLMMgquKvKnaa+W/4XPxvCv2OJ5H6HEk4H1r9F/wDgnT8Qb34gfs4wrfZLaDeyaXFI0hkk&#10;kjWOOVAxJz8qyhAMD5EXHAr86OtfTf8AwS/+JSeG/i5qnhy48hYfEdkZLZmRzI9xb5cIrDKqPKaZ&#10;juAztUbgcK3+d/illX1zI6klvT95fLf8Ln694a5l9VzqEG9Knuv57fifdt1Al1ayRyIrpIhVlI3B&#10;gRyPeviv4keFG8D+ONT0rHyWcxWPnPyH5kyfXYVz719sMuMjp29K+Xf2ufDraV8VHvsSNHqsEcoc&#10;j5VKKIyo/BVb/gVfzhwriLV5Un1X5H9pcH4jkxbpt6SX4r/gHyr+2Ro8l98KILpVVks7+NpGKjMa&#10;sCmc4zgsyD8q+WwDj+JT+or7k+IXhv8A4S/wLq2m+VFNJeWrpGsg+XfglCfo2D+FfDkh3M3fJ9K/&#10;oPhHEc+FlSf2X+Z/T3BeI58JOk/sv8z9N/8Ag3v8aXlxoPxO8PSSKNPtbnT9St4gB8ssy3EcrevK&#10;wQjk4+XgDkn9J0+7X4s/8ETfif8A8K//AG27PSmjnlg8YadcaYdpO2J0AuEdvYeS6jsDL71+0yni&#10;v6D4Xr+0wEYveN1/X3n8ieNOV/U+Kq8orSoozXzST/FMWiiivoT8oCiiigAr8a/+C5/xBXxb+2ud&#10;JhupJIfCui2lnLA2QkE8oe4YqDxlo5YNxHXagPIFfslM21a/DH/grfeLef8ABQj4hSKD96wVjnuN&#10;Ptl/p/P0r5fi6o44JJdZJfmz9s8A8Gq3EzqSXwU5NercV+TZ852cD3d7DDGskkk0ioiIMs7E4AH1&#10;PFfd2haTDoGiWdjbbvs9lAlvFuPzbEUKM++BXx38BNHk134yeHIY22tHepc5wTxF+9I/EIa+zl+6&#10;O3t6V/OXGNX36dPyv+h/SXHNa9WnT8r/AH6HsH7GOm3EnxC1K8WMG3t9P8ppM/dZ5FKgj3Ct09K+&#10;lB1rxf8AYu0aO38Kavfgt5l1crAR2AjXdn8fMP5V7O4yvRm7YHevwDiCo6mNkn0sj+ZeJq3Pj6j7&#10;WX3I/PD/AIKR+L4/E37TVxaxxBG8P6dbae77s+aSDPu9seeFwcn5D7AeJ+E7NrrxFaqM/u38wt6Y&#10;55+vSrnxO8XD4gfEjX9d8poV1jUJ7xYmk3tGryMwUnA6AgdB06Crnwyt1aW8lP3lVUH4nP8AT9a/&#10;vTwjyKEsZl+XtaLlb+S5n+R/B/FWOdfGV8S/tSf52OsPBrwv9qDUmuPGdna+YsiWdqG2A52OzNu/&#10;HaEr3VVLtgbj9K+WviT4g/4Sfxzql5mNle5dI3T7skanah+u0Dmv76notD4/Kad6zn2K3g/T31bx&#10;JbxqPuMJGYjCgKR179cD6mvffgH8ItQ+PHxj8O+E9N+S61q9VDKQG8iJcvNLtLLuKRB3C7gW2gDJ&#10;ryH4UwZW+kaLLZRVcpwepKg9Oy5H0r9Av+CJvw5udZ+NXirxO0cbabpGj/2cd6HcZ7iWN1KnocJB&#10;IG6Eb17NX5fxlmHJKbX2VZerP688N8HHL+HXjPtVLv7nZf5n6WWcS20AVfugdfWvm39pq9k+M37R&#10;nhn4c2/z6fboL/UtvBQ/OyjPT/lmuPxr6RupUsbWSWSQRxxqWZ2OAoHJJPt1r5s/YjtZPiP4n8U+&#10;PL5XM15fPb28kmcpGqjgH0+YnivwLMJOcoUP5nd+i3+883MZOpKFD+Z3fotztv2m/g7p+ufDC31S&#10;bWPFGlDwDbT6lZxaJcxwS3EiW7KoO+N+Su5RjH32HIJFeYfs+fsl+JND+LGl+L/G3h3wJqlzJZC5&#10;u9SDSx6lDeuEdnNumbMOsm5S8SqWOZN4JZWqeNfiL49+LWrX2meFNV03xvY6TrFv4jfSbmwOj3V9&#10;YJd+ZBBbSygxXNvujGZwEJCA5feFr0fxT+0lfWn7LjeMNY0G+8K6nfedb/2XeMy3EDLJIi53ojfM&#10;qBhlRww69TxueHqTdWaaUVp52/BnmuWGr1nXkmuVfJ2/Dy7nGa3JJ+1j+09aWtvmTwl4Tx9occeZ&#10;OA5xg5yBlD0rpP23v+Cinwx/4JzeGPD48bXOqPqHiXfB4f0jS7B7m71UwtAkgVvlgjCfaIiTNJGC&#10;Cdu5hiug/Yt+En/CsPhDG14GbUtTla7uZXXa5LBepPPavij/AIOCf2V9W/ac+Ln7P/2LULfR9P8A&#10;Cg1y/u7yS3F1+8M2k+TEIfMjY7wk3zgkLsAOd4rqweHrexdWK/eT11/roj6XhXLfrOJhGqm3Uett&#10;7dvuO3+D3/Bebw/4+1pbfXfBN1oMecMbfVRfuoG0SOV8qP5Vz/DuJ44BPH31oGu23iPSoby0mjuL&#10;eYHa8ZyvBwR9QQQQeQQR1Ffz+t/wTgsbrW9N1K0+JnxUtXt75otQtrO8isbe9gxKVjAhhQxjcIyZ&#10;MuWVGX78ilf1a/4J1eL7z4H/APBMbwDrHi5dcudTghebWFl1GbWLi1uLnUJTKpuJpZZJIopJmUMZ&#10;JCscYAZwATeBy/MKMpSxdVTT2SVrP17fI/SeOMhwOG9lPLKEqab5fekpcz6dXb7zuP267lrzSfh/&#10;orY+w654yslujjkC2inv4wPrNaQg+xI71VV967h0PI/z/n8K4j49fHPUvj1+w3rXj7R/BetR6n4K&#10;1uw1W2sJy0T3aWlxaz3LQylAWj8l7iJnRWB2SqAxytdT4U8RWfjLwtpmsabIZtO1a1jvLSTaV82K&#10;RFdGGQDyrA4xkZwQDkD+W/pD4StHMcPiJfA4WXqm7nHlkJRy+MJKzjKSfk/dMP436zbaD8JPEMlx&#10;qWk6P51nJbQXep3L21rDPKPLj8yVGR0XewJZWVgASrKQCOT/AGUNMsrzwdJrltZ+HrJpLiawhj0f&#10;RotPigW3f7McCO4nDE+QoLiTDLFD8ilKi/bI8G6p48+Gum6bph1bbNqbfahYaeNQcRmzuQr+QZY9&#10;5SQxSJySsscTbG2gj1HRGhl0Ozlt4JraGaFZFilhaF1BGfmRgGQnIO0gEZwQDkV+KxrKllnKnrN6&#10;+iPY5lDB6byb+5f5kHizxHD4N8I6pq1zDdTWuk2U17LHbgeY6RIXYJuwM4BxkgZxnjNfJnhHwF4m&#10;/bm+JM3ifW5LzSfB9mlzDZxWt0jrHIChWBNx3BidryTbAjFAo2DaE9Q/4KFeI59F+AK2sOzy9Y1S&#10;CznzgMVCySjB6/eiX8gccCuk/Z6v9F+FfwJ8AaNqGt2cd1rlqsunxXDrDJPLOROYkVj94GZVxnkg&#10;cZIB+myTny7KP7Rwsb16knGLtdxSTba89Nz8rzxQzPOFlmKly0KcVOSvbmk3aKflr954D8c/+Cfu&#10;peD5ZtS8N6pYzeH0ESqmqXiwXUTkhWBdgsLKCVOdynDhdrEbmufB7/gnvdaxAmoeLdYtbPT7qBJb&#10;UaROJp2YguvzlCmMAEbd4bdwRXmv7WnxV1b4ifGnXLW8mkWw8P3s+m2VqGbyYkRwjOvYtJ5aszc9&#10;AOAoA6X9gf4k6xonxu07w9FfT/2PrC3JuLSSQtFvELSCVVLbRJ+5C78E7Sw4ByP0rFf29TyH6z9Y&#10;XOo8z91Xta71vvbyPzHCvh6rn6wv1Z8jlyr3tL7bWva/S50FzDrf7APxjt4Y7i0l8F+K7mCMGSNr&#10;iVbaGcmQkJsdZI45SRtBjYy42sc7fsDTdStdc0yG6tJ47qzuo1lhmiYOkykAhg3fPB/yAPGv2up9&#10;B+JfwA8ZW9hcWepX3heePzxCQ0tjMsihlZeChKh1PHqTkjA3P2L9RutU/Zj8KyXczTSLHcQqxZm2&#10;ol1MqKCxPyqoAAzgKABwK/MeIY/X8sp5nXjy1lLknpbm0um13t/mfqXDvLgc1qZVQlzUJR54a35d&#10;eVxv2vsc98a/DMvgf4v6P4yjvdQhiW8g+x2aNNqEdzcMDFer9jWOWQSmxiZoXtgpB87zCEZxJ7Tp&#10;eq2+uaZa31nLHcWd7Ck9vNFIskc0TKCjqy5DKVwdwODkcnNeY/tkaR4iv/g79q8LKr65pmpWc1qm&#10;69HmFp0iIb7JIkvlqJC743jCfcJwy9d8EbZbH4N+FYVtZLFYdJtYvszwGA2+2FBsMbfMhXBG08jG&#10;Cc5r5rHP2uBpVpO8l7tutkfqOIftMLCrJ66q3pqdO2MfNjb3B6H61y//AASightfDPxsSFjIjfFb&#10;WXJxgBvKtcgewPHv1rV8ZeONL+G/he+1zWr620zTdNhaWe5nfakS9M/XOMAZJOABnFeM6/421z/g&#10;mT/wSI8VeMZZET4j+IGbVp/tYWGZNY1OaKNSY5A4eSCNxIYypDfZ2yApYj9t+j7haqxmKxv2IxS+&#10;bvZfgeNmEXLAyprecoqK77t29NPvPcv2pv8Agq58EP2PfEd9oPi7xcJPE9naLdf2LplpLe3cm4Ap&#10;EWRfJilcMpVZpI/ldWJCkNXmPwS/4OAf2dfjFrX2G+1jxB4DuprmC2tj4l07yYbgytt3edbvNFFG&#10;hK73maNVDA5wGI/DyfxBptnc3mra9dXHiDxBrFy1xqE90Vubtp2JeVpGclt5diWZjlnJPOKZDrPh&#10;fxPa3FikFvpbzKWWSSERAEDsynHGOhIB6c5Ir+oFiKsnb2kFL+V3v9+1z6Kj4aYV0FGri4xrtfDf&#10;r2btZfM/qI8W+HNP8f8Aha50+62TWt0hRtpDAdvp6j6182/s8zXfwT8f6t8J9RvZLJNU8250m8QK&#10;8sSsjDK7wyblKkjcjD1BGRXz7/wb9/tuX/j7wvq/wJ8RXk2pax8P7P7fo1/NNJK8+l+ZHH5Dbgdv&#10;kGWFU+fGyVVVQkQz9Rft0eDX0Gz03x/psbDVPDc0e4x8O0bNtYbhz0cmscV70Fioq0o7ry6o/F+I&#10;8tqYHESU171N2fmup4LL4O1Wz+NWu+IvCfh9vGWpaJrMekar4i8cyJNHZ3wuYk8y2tLdkaONCyTC&#10;VlZUjT5NgQ7/AF238dXXxI1LW/g743uG1LXrFxB/bSQx29veXM0VxdwwRxKDgC1RvnPGYJAeSnmb&#10;GsWWj+J7TWtUZo9L0L4qeBpItV1dVVbfTZLWJkWSaQjYWeK8f5pWUBbPHP8ADF8J9e8LS/E/wPqG&#10;q+NfCmqeO5tEfQ72z0rUFvk1O4Qq0V2zKF2uscdyBvQY+0Oitx8/NCgovR6Se2lmn0+d18z5mnh+&#10;SVoy0k9U7Wavt801brudF+wp8RbjxP8ADC50fU2xrHhq8eykQ8EptQhvfkn8/wAK1v25vgtb/HH9&#10;l/xbpUllPfX9pYyajpiW8SPcfa4FMsSx7geXZfLOMErIy5Gcjz7Tlb4Oft2W1hGzQ6X4usmbaPlV&#10;pgJDgDuTsX3yK+m5oxJDtPQ16+T15wjZv3oO33bfgfRZPiJwSv8AFB2+7b70fz+4z8u4t0G7GC3v&#10;joK8r8QaWuia3cWqMzJG52Fjk44IB9wCBX1d+3L8LrP4P/tW+NtDsWh+yw6ibqKKG3WCG3juI0uU&#10;iRFJAWNZtnYYQHABAr5t+J1gsGoRXCqg+0Lhsfeyvc/UED/gNf0Jwpi+aorbTin+p1+LGXxxmS08&#10;dBawafykv87HTfsxeKV07xRdaTKy7dSi3w7gx/eJk4HYZUsST/cHtn2zUrc3Wn3Ma/flieNfqRiv&#10;mv4O6wui/EvR5nWSRfP8tQvZpFaNT9MsCfpX03u2PuYLlTnCjj8BX3mIoxxFCdKe0k0/mj+Rsyhy&#10;11PvY8qJBPH8q9L/AGOvFkfgn9pzwdfTRtJFJe/Y2Ak8vb56NBvznovmbsd8Yrg/FFn9g1+6j+Uf&#10;OWAAwMHBH6GqKzNAS0f+sUEjnHPb6f8A16/z54ky1f7Tl9Tb34v8UfUZXipUMRSxMd4tP7mmfsW3&#10;3m5+X1OP6cV4r+2jpMU/hXS9Qbd51refZwc8YkjLMD/37XHPrXqXw/8AFS+PPAmi64IPsy61YQX3&#10;klw/lCWNXC7sAHG7GcDOOgrjP2sNIh1T4P3EszMG0+5huI8d2J8vn8JDX8O5behmMYdnb9D+6uHc&#10;RbFUavRtfifLCjPHyn2bpXwf4m0WTw34i1DT5ipmsbmS3cqeCyMVOPxFfdwHH4da+PP2kNIh0f41&#10;a5HChRZpVuDk5yzxq7H8WJP41++cG1mq84d1f7j+oOB61sROn3V/uNH9jPVZNG/a8+Fs8c0lvjxb&#10;pauyMVJQ3cQYE+hGQfbP0r+hSI5T681/Nl4P8UXngfxfpWt6eyx6ho95Fe2zEZCyRsGU/gQD9QK/&#10;pB0G+/tHTLadWBWaJXGDnggGv6E4LqXpVKfZpn4z9I3B8uOweJX2oyX3NP8AUvUUUV9sfzaFFFB6&#10;0AQ3XC59q/n7/bl8U3HjD9sf4nX1wqh18SXtqNvdIZWhQ/XZGufxr+gK+l8iBn/uqWPsK/nf/af1&#10;GPV/2lPiFeRk+VdeJtRlQsMZDXUpFfG8ZXdCCXf9D+hvo7unDNMVVqNL92krtLeS7k/7LpYfHTQy&#10;v3h9o/8ASeXP6V9e5z/h6V8g/suPu+PWhqD90XDEA8/6iTn9R+Yr6+6fyr+b+L7/AFxR/ur82ftn&#10;Gs1LHRS25V+bPrD9lm0htfgxprqu2W4knkkP98iVlH6KK9Cf7h5xjkAEgsR2GK4P9mEbPgfow9TO&#10;c/8Abd62PjTqz6B8HfFmoRuI5dP0a8uY2PZ0gdl/UCvwutH2uZ8j6yt+Nj+W+IK3LUxFTs5P8z8m&#10;Sa674bWJgs7qb+GZwPxHX9GFciRg12/w+tZLfQmZh8s0hdOevQf0r/TXwawqnxDB/wAkJP8AC36n&#10;8D5tUbptvqzd3FTleG7V8fngn8v8/wCRX1V49Zk8Ca0yttZbCYg5wc7D096+Vtqynafutwcelf1z&#10;MxyWPuyfoei/D2y+xeGYcs3+kM07Bv4edvHsQB+Nfr9/wSH8D2/hr9jPRtURZPtfiS8u766LnPzr&#10;M1uMccDZAn1OT3r8kdBXGhWKtjP2eIcf7or9t/2GPA0Pw4/ZI+H+lwpNH/xJ4byVZPvLNcZuJR9B&#10;JK+B2GBX4NxliHJtd5P7lc/s6dJYXJMNho/yx/K/5s2v2pfFz+BvgF4m1RG2Nb2fXGfvMqH/ANCr&#10;xzVfCOrfDP8AYGutL0L7PHq2tta6arSybFze3EFq53EcYWVue2Ac966z/goNf7/gculKx8zVtRt4&#10;ggH+sUSAtn9K9J174VaT4/8Ah1/wj+tWaX2k3MSJPbuSA4XBHzKQQQQCCCMED61+VVIyqYmfJvGN&#10;l6u58XXpyq4iajuo2Xk3c4T4O6hpp+PeveHdP8xLH4f6BpOm2sTOP3RmFw7sOctujithlxwUbbwx&#10;Lcb+2lO3xK+IfhTwTExMT3i3lyhHBVAfx/iFa9n/AME2/hz4f+Ieg+JdDXXtAvNAuI7mNLK/ZkuC&#10;jIwWQzCR9h2BSqsuQxBPOax/Bcf/AAnH/BQPxFOw8yHQtNWKMjsT5WQc9+a58RCoqSoTSXNK2jvd&#10;b9jkqU6qorD1Ipc0ujv5+XofRhuLXw5o/wC8aO2t7WMlmY4WNFGSST0wAea+JLr9sPw/+3l+zr4r&#10;8aaD8HvEHiqHwCjy2Nu8cUGupK1vuY2R2SQ+eOd0cU8jGMorI7SrC3pn/BYjwg/jf/gnF8S7COOS&#10;b9xZ3MqLwWihv7aaUcAn/Vo3IwQOhU4YfP8A+zz/AMFBPFnwt+BfhHSV8L+FdRttL0S1gimj1V7Y&#10;LGiqu9nKOrO6AnO1drdSw4r03TqVcRGFOTUYq7tbXpb8D9PyHJK9fBSxmDi5VIySjZ25bJNvzbur&#10;bWOf+Fnwmk/aN+HXhfxt4Nh07xl4a8VTQTWVnfqNGvXy7tOolmjmgiurWa2lLLA07stscFYpvNX2&#10;/wCMni66+LGi+Dfhp8NLDSbbwj4m0S317T75Wkjtb62ctPDltnmQ8R+c/wArO3mLnkupj/YK8Ra1&#10;8V/E/jXUp7G3uPC/ii9fVmaCxEOl2epybLG7/s9i2VaTyrx50WSVlnaVmKtKRL9R/BD4O6X8EPhZ&#10;4Z8K6TJdXdl4Y0e00S3ur5llu7iC1jEURkcKAWABPAC5ZsKM16tSo4ya+7+vIWY5vjaGNTxbU5Q1&#10;WzSlbRu2ja/QveCPBEPgr4eaT4djdriDS7GGwEj4DTrHGqbjgYyQM9P/AK3x7fW15+wp8T7fwj4k&#10;kNx8O/G+staeBbqztZJF0Iv8w028k27I03ybLflj5cb5IVMJ9yOv/wCusrxf4asfGPh6+0nVLODU&#10;NM1KB7a7t5lDxzxOpV0IPBBHBHQ5r4vjHhPC8Q4F4PFaPeMusX5fqeVlebSw1WTqLmhP4l+q7Nfj&#10;seHKd3P4+xo6CvDfgb8ONU+H/jb4naX4B1WFfh3oF42leEtK1APJaQ3KRhr12m2m4cC7aWMYc/Mk&#10;mQ/yk+W69+3x8RvAvjC70vWPDfh+1vdLl2XFrJbzxyFQeobzmB3qylX5Q7lOWUjP8U4jgHFvHYjA&#10;YSpGpKi2nra/pfp38zv4k4jwWTVILFc3LJJqXLorpOz89dUe8ftc/C4/Fj4D61ZwWv2rUtPUajYq&#10;PMZhJEDuCIgJd2iMiKvILMuR0I851j4D+N/EP7M3gW3jjsrHxp4KvGurf7RMsjxxRmVo0SRNyZKr&#10;AMEhRsBLKF43vh1/wUE8E+LbH/iePd+GbpQu5JYnuo5SS33HiUkgAKSWROWwM4zXtei65Y+JtNhv&#10;dNu7bUbK43eVcW8qyRSYYqSrLkHDBhkdwfQ1MsTm2S0YYTEUbKE+ZNp2elmr7NO+yPEp4PJ88q1M&#10;Vh63M5wUGk1pZpp23TTR8c6z4D8G/tn63LrnhfUYfB3jS8VP7T0bUGDR6hKEXEkUg+Y4TfkqgYiJ&#10;C0ceWdn2em+F/wBkOC6/sudfHXxQ1KKSw0w6eqsuh3GRDKi8swlMjMgJXc3l7Sihmz6V8Q2x/wAF&#10;EPAa7dyNoEq7QBx8l+T+mePqR7w/se2sM3x8+NF20KeautmKNygV0U3N2zANjcFJCcdMrzmvrpZp&#10;JZd7WcpOioKaptrdy5eVytfl0+7Q+NhlMHmKpKMVXdSUPaWeygpcyje3Nrb11IPEv7Pnirwt+x3d&#10;6HZR/wBp+KtamXUtbE0u+6kLEO6Rsm7zZcLGpG4hj5jZJYI3qv7NPw8vvhX8DfDuh6lIH1C1gaS4&#10;GB+6eWR5TGSCQxTft3Z5IJ6EV0njXxlpHw68PTalrl/a6ZYR5BkuJAoZgpbYB1ZiFOFXJOOBXzv8&#10;Zv8Agoza6Rdiz8D2Nvqi7QzX9+kqxHuVSL5HPb5mZec/Kep+Uw8M6z6g8PRpXi5ublsr2sld6WS6&#10;H1tapkmQV1ia9Xlkocije7te90lrdvc+nc4P6cHGfr69/wAcHqBVTW9esPDOkXF9qN7bWFlaI0s9&#10;xcSCOOJFBYs7HhVAySScAV8n/Df9pD4u/tN+NI9O8PXWieG7W3Um8vLewWSG2QsvzMZjIWfg7VTB&#10;Yn+Fcunpn7WPwitdYt/h74s1rUJdS0j4Z67a6vq1rdqPst5Zh4xdXU0cZQNLDGrSqFGzAkTynEm0&#10;Yf6nqhmNDLsdXjF1Gk7e9yp7X9XofR8L59QzuXNQjKNNaczW77Jeeiv0Z0ngXwDZ/wDBQjUtOmv9&#10;LjvvgrpsjXKTvcSQP4rv4n2qnlDBexiZWYlyC00aAKyIWfzz/g5Wnnsv2GvCLQs0cieO7RhsGelh&#10;qBHy855xxg/SvuP4pfFvwz8B/hveeLPE2pW+j+HtLRDPcmN3VA7CNMKgZiWZlUBVJJIHPFfBf/Bb&#10;D9vP4R+L/wBj3xJ4Fs9e0vWvHE0uj6no1gba5ltbpmuba5QidYxCyPas5JD42vt+8QK/tbJ+FMJk&#10;WTPB4JWSWsurfdhDEYzG4uFalSl7OD0STaitLtva+qu/Q/KofsRfEHxDD4Yh0fRpvE2veKbC31u4&#10;g0tnuv8AhH7O5INvJqUnliC2E0bJOGefCRnMvlnFYGm/steKPElgs+kC01n7Xr6+HNIis0uDJ4mu&#10;N8qSzWCyRoZoIWjTzGbY0f2m3DqpkGP2M/YE0X4a/tE/EvVv2lvDPibVrzxp458O6fpPirw+L+OS&#10;w0KaOO2Vo0hMSzBlktsLI8jK4EjIPmAG/wDte/BD4a/FqLwD8bPiR4g8TeB7H4J3beIrAs0drFv8&#10;+3lj+0QyQPMxka3hCRIY5WaQIV3kKuf9l4WUlJ1Xy2ve2zte1r99L/M9CWYYhXdtb9z46/4N5fBu&#10;rfD3/gpV8QPDWuQpDrHhnwjqelXqrJ5m2aHVbFHG7JDAMpUEcYAxgAV+yHxY8Ix+Ovh7q2kyqrLe&#10;QFcH25Ffmn/wQa1nwz8eP2xv2kvirp+n/wBj3OsX0R0uyaZllis725uLmZpIyzL5kjQ27uVZgr7w&#10;pCkCv1OaPzEO77rDBr3Mqp82F5ZaqV/uZ81xBUdfEyVTe1nf0Pk/9nn4ZeF/2hPhleeD/GmmnVoP&#10;A+pmO2i+0S2/lsvmRgho3Vj8oPyk4OBxkDHQfBz4R6bdftRalfeHdB0PR/BPgWzXTLN7PYsmoaoU&#10;HmzNs+ZzDFNNAfNYlXeTA3GTGP8ADfQ77Q/2j/il4e0+9Gl3XiK3d7G6Kb/s0zCULKFBGdpIOO/q&#10;K1vh1+wbrPhTwBp/hu5+LHjS10zSZZJbODw+kOkKm9ixDsBJJJ8zOxDuVJYccc8uHjJwgow5uVu7&#10;0Wz01Z8FRpTkoWpc3K3d6J6bK7/rQm/blsh4fu/DXjKIbZNFvYkMi/eUO5Xj/vo19AaDqq65oNne&#10;KrKt5Akyg9QGAP8AWvHf2vvAzW37JGpad9qvb+bS7SBVurhlM0xjZBvfaAN5xk4AGckAV3X7OWuf&#10;8JH8C/CV5/z00u3U89SqBSfxIJruo+5jJx/mSf6M9Wh7uLnH+ZJ/PY/Pn/gtF8KV8NfHbQfFUMNr&#10;HF4q05oZzGpEstxalVaSTjH+rlgVTn/lmRgcZ+EviZEX0GMKN0jXI25/3XOK/Tr/AILkeEbi68Cf&#10;D/xAssa2mm6jd6dLGSd0klxFG6EewFs/5ivzU8a2j33ha8jjVWZlB57AMCT+Qr9l4PxHu0pPo7fi&#10;fa5nR+ucM1qT35ZL7tUec6fczWV7DLBIUmicOj4+6RyCfxr62sruO9s4p4m8yGZA6MP4lIyD+VfI&#10;h+Zvm+YMeQa+pfhy274f6GP7un24ye/7ta/Z6fY/ivOI6RZzfjhGPiadjjgKAPX5R/gaycjPKhsc&#10;gE4/z+ddF8R9p1eEj73kDP8A301c7X8Qce4dUeIMXT/vyf3u53YGTdGLP1a/Z1P/ABj/AOB15P8A&#10;xT2nnccc/wCjR/4Ve+MNml58K/EW9N/l6fNIB7qpIP4EA/hXD/sKaxNrX7KfhGWd9zRwz26j0WO5&#10;ljX/AMdUD8K774o/8ky8RfLuH9l3JP8A36av8982p+xzqrBdKj/M/t3hfEOWEwtXyj+h8Ug5H86+&#10;YP20IIYPinZtGoRptMjeQj+NvMkGfyCivp/9a+ZP21I2b4o6dtG7dpUeNoz/AMtpV/ngfU1+08Jy&#10;tjreTP6x4Nk1j15xZ48oyw7c9a/oM/Yo1ubxD+yR8Mb26kkmurjwvp7TSSHLu/2ePcSe5znmv588&#10;8Z56+nXv/Kv3p/4Jq63DrP7DnwxkhdXjTRUt+P4GiLRsv4FCPwr+hODeaNWafb9T4P6RXsp4PCTj&#10;JNxnJW62av8Aoe7iiiiv0I/lEKKKKAIZ9pjYN0Ocj2718qeLv+Cn/wAA/CXxc8QeC9dkutPm8Pzy&#10;WlzfXGhPNYy3EbBJYUKK0pKMWBZo1Q7ThiCufq2Ybh+lfz+/tiIYv2tvimD/ANDfq3/pbNivpuFs&#10;jw+aV50sQ3orq3r6M8vNMyr4KEZ0Ha78z9VfDf7NX7Pf7YXgi38VfDPSvC+myWFxLBBqWi6X9ge3&#10;mAw8c0CrEW3IR8rgEqyspHDV8/fGP4E678C9djs9YhHkXUsqWN0XTF9HGyjzAFJ25DKdpwRmvjj9&#10;kn9rDxD+yT8XNL8RaTcXdxpltOX1DRhezW9pq6GN49sqodrsodjGzq4jfDBTk1+w/wARtE0H9sj9&#10;mPTfEOlWU1zNe6OmtaHl4hcxvJEJEiLBimWICMNxUMuc5UEfm3i54T0uSWJw69+3uyXW2rjLpfsz&#10;7zgPxIxUa0aOKm5Q0TTd7J9Yt9O62scJ+zJg/BLRSOm6fH/f+Wrn7Q6eZ8APHWf+he1A9M/8u0lV&#10;v2bLObT/AIL6TDcQy288T3CSRSqVeJhPJlSDyCORg+lWv2hld/gD44VEZ2bw/fjA/wCvaSv88qMe&#10;TOYqfSov/Ske5xJacMS49eb9T8o69E8IL/xStkf7wY/+PGvO85r0Lwc+fC1kPQP/AOhtX+oXgnb+&#10;3Jr/AKdv80fwbm38Jepj/Gy+bT/hZrEi5yYlj49GkVT+hr5qdQ7HtuOPpX0n8c7Zrr4T6wq9VSN/&#10;wWVGP8q+bYsMy9GyRz61/UtX4dDXh+PNaP8AeR694X0G4uv7N023XzbqQRW0a5x5jnCqM+54r9/t&#10;LslsrKGGNVjSNAiqOwHA/Svw3/ZzsY9Q/aJ8DQyYZJfEVgjAjIINzGDxX7nwDES/Sv524sk3UivX&#10;9D+zc9XLRoQX8v6I+fv23Jftev8Agewb/VzaiHPvt56fgK9K+PHxSm+EPwk1XXLO2hvLqzRIrWOS&#10;ZIYnmkdY497uyqqb3XczEADJzxXmP7aiMnjzwBMFVgt+Vwehz6+30r5m/aK8AzfD/wCOWi/Dnxx8&#10;RPFU3h3VLl9Sj1rUNamliW2l3JbQ3EDZQPHPEf3oKg+bubaFAX8txeNlhp1ZxV7uKve1m1ofmeYZ&#10;hPCSqzhG7bSveyTa0v8A16n3v8O/H6eO/htpeuN9khbULNJpkt7yO7it5SmZIxMh2SbH3LuU4O3N&#10;eL/sk2/9r/Hv4h6x3mn8pWPXAEY/pXz3+xX4E1b4qePdZsfCnjTxBZ+CvBOrG+jQajMLfWLKS5eW&#10;KI26FBEZVjkMjHn5xmIEsB9G/sYvt8c+OI24db5s+33aMPjJYp0ZyVtX82lbQMFmE8b7GpKNtXr3&#10;aVtPK53/AO1j8DLn9pb9n7xN4GtdeuvDEviK3FudSgg89oFEiuy7CVDK4Uoy7hlXYZFfjX/wUQ8K&#10;/F7/AIIq+JvhhbeE/iZpnjtPiBrEl68Xijw6Lu2so9OezVLaIPOZIIpDdDeYJI32xKA44I/dvqK/&#10;Gb/g7VR38Qfs3pHMLNpJ9fUXLMFWFt2k/MSeABjJOeNtfXZXg6NXHwlVXdb+T/U+1jnOMw2DnhaM&#10;rQk7vRb6ap7rY+atR/4OZ/jdpv7PNn4T8H+D/hd8OtY0+FoYtR8OaJItjZReXNGiWthLI8abN0LJ&#10;uZ03xco6MY6/bH/gm3+394V/4KN/s06X4+8M2d5o83mGx1nR7r5pdFv1RJJLbzAAsqhZY2WRcB0c&#10;ZCOHjT+b/wDYC/4J9eJP2+4/itH4fj1bf8PfB1z4gtzY2Juo9Q1GOSP7NppKn5ZLmMXOwA7iYjgE&#10;BhXu/wDwbY/HDxN8M/8Agpr4b8LabqFzb6B8QtPv7LWtPeRxDcLb2M95bzGPds81HhAWRgWVJplG&#10;PMbP02ZZVhXRm8PpOFm/uueJSxE205u6kf0k1V1P5LSRs/MEbGOM8VYQ8VHeRmSMjG4YPFfG2urH&#10;oR31PhH/AIJ5+ILjxp+yT4a1u/na51LVrrU725kfq8kmpXLO3qctzmum/aK/Zs0n9ofR0W6eOw1u&#10;3Cpa6mIjI8Kb9zIyhl8xDlsAn5SxIOSQ0fwFs9L+Gnifx18M7VrNLjwLr1xJHBFtXZZ35/tG32xg&#10;/KqLdNDwTkwE8BlA9KB4z68fWv8APjiatjsq4jxM4ycaiqSf3u69Uz9Cz7AYXMHOniI81OeqT7PV&#10;ejt2Pz1+KP7Ivjr4YwaheXGkzX2j6c7f8TC1eNw0QyfMaNWMiLtBZiwwuOT3rD+E3x98VfBrWEk0&#10;bUbgWaylptPmBktJ84yChOAxCqCy4bAIDV95ftD/ABGvvhN8H9W17TY7WS+sfJEYuY2eIh5kjbIV&#10;lPRzjkc+vSvHfi9LrnhnQNc1/UdD+D+tPbOB9p/sRria6/exWruzFycrJJIhRjuJgb7vBH6JkvF2&#10;IzLCcuY0ITjLTe17Wvo7/mj8Dzjg/D5bjebLK86c42e17X21WtvVMq/CjxnB+1L+0z4f8Z2M1tok&#10;ug6U8F5pM8jPeMh+0qskOEAeMmaPcSVKEkEAFC2befFq1/ZK+IPxSZ7rS9c8Q+JNRS8tNPtpJP8A&#10;REZriTfO7RhPlEyfIrFiQRwCWWq/iv8A4Uot7rui6T8LZNW0+3W6jFnpt1N59q7pbvLDMJ2jjKTS&#10;NCyMVYBWxkEKaGkfEHT9Tvr7Wm0v4TyfaLSW/wBWuNS0a+uDaSGeFXGws6k+ZcJloxyGYnG0I2Cw&#10;lKNW0o3wzioqF1d2lzWvva79ehu8dWdK8Z2xSk5OdnZc0eS6W17L0W9jxTxp468RfGrxNi+utR1W&#10;e+vXe1smuJJ0ikmZf3UCMSRkiNQo7Io5xXpXwy/YM8Z+NNV2a5C/hvTZoBMLqYR3LM+VIjMSSBlY&#10;gj72MYPfGesi/aI1/wCEFtr1xp/hP4a6bLoOrJol5/Z2mtG1w5W4wflkG5B5DYLAZ38fMrV9Hfs+&#10;fES/+K3wg0fX9TS1jvtQ87zEtgyxDZPJGMBiT0T17mtuJuKcyy3CRWCoxpwvZO6k1pfbRbddTDhf&#10;hXK8zxcnja86tS3M004p6231e/oaXwy+Fmi/CHwjb6NotqLW3hH7xyB5l0/GZZCANznHOeAAAMKF&#10;Awv2qEaT9mL4jBfvr4Y1IqNobJFrL68V3oXjp+leZ/tOa3b33g208BpJI2ufFKceGNPhgXzJ447g&#10;rFcXnljkx20UjyuThRhVJXcCPyjI4YrMs3o6uVSU1r13vc/f8qwtLDzp06MVGEbaLZJav7lqanxl&#10;n+Ifxe/4Jk+CofDPgfR/iX4k8XaHpKatpusXSRQmKS1WWW4O6SMlw4ULtkVkaQOD8mK+X/gJ+zNa&#10;ftAfG2PSPEvhHwPYfD/wnqNx4C1+x1W2N1ea3d2+n3EKy2N20P2iNhFGpAWZGhSJHVmJOP1O8P6F&#10;BoGjW9haxxx2tnEkMUaIFWNFACgADAAAHAqprvhLT9SaGS6s4ZjbzebED/yykIKFx/tbGYEjsWHQ&#10;1/oxy/uoxerirLV2d0k7rZ+R4mF4qqYXD18LSguWo5O+t0pb6PTbbRNPW5+HH/BWNvHX7GHxAHh3&#10;4U+H9b+Etj8UNWu79dd07xfeX2p+MmsWdzczXktwZ4cLchvJOAXnkLGUhSvG/wDBNtviN+2J8Wm8&#10;AfFnS9V+MGjwz2GvTWPiTxhfJe6JapLLbS3duVvUYeWZF3R4YsCoAG7NeK/8FU/2+9Y/a7/bi17x&#10;LpWsXbeDvDF0+leErZJGW2js4iU89U8tCPtTKZnDruxIsbMVjUDi/wBin9sfXv2bP2zvDPxEXUdX&#10;t7G2u0tNYtbBvMa80dpAbi0EcjCNsrygbCiRI34ZFNfp9LhZ/wBjqh7KF3Hm215r3t9xnDiDL/Ze&#10;3lB+2T5FHXkceWzk9eZyvqtUuysrH9M3wP8A2R/hf+zvJHceBfh/4R8K3i2S6e17p2lww3k8A2nb&#10;LOF8yXLRozM7MWZQxJPNemZyDXL/AAf8d6H8Tfh/p+ueGtZsPEOhahH5tlqNlcLcW11GScFHUkFR&#10;gr14wQeeK6fotfmMIcq5bW8ux8zOTk7t3Pmzxk//AAjP7cOgycIurQMjY43EMg/9mNes/HD4o3vw&#10;x8PWcmkaQ2v61ql4tpY6cs62/wBpba0smZW+VMQxykM3GVVepFeLftJ6PP4p/ao8MabZ38+l3d5Y&#10;XdvFeQruks3fYqyqOPmUncOeor5m+IXw6vvEv7QN58MfiJ8UtYtLPRLeS4/tHU7y4vrWe54njkET&#10;sEi3Wsm0IXOHEgDuSEPzdbHTw3tFCO8rJ3SV3be58disyqYPnjTj8UrJ3SSbt326+R9+/H4x+IPg&#10;bryRtHMstn5ilWDArkNn9M1n/saNu/Zm8Ijr5doY/wDvmRh/Svjf9jCz8ceM/Beq68fEmuQ+A/C9&#10;rJpl1ZXOpvdR384RgkEMTHZBFCkkBJ25JUKCQW8v7H/YxGz9mfwt/tQSMOc8GaQj+ddmAxf1mtGt&#10;y2vH9T0csx31urGvy2vH9dzzD/grv4Og8Tfsb6lfTKrP4e1C0v4crn52kFv+HyztzX5Ha8HbRbsR&#10;/eaB1H4qR/Wv2L/4Ko/8mL+NvZrD/wBL7avx9nH7ps/dwc/TFfrHCcn7JeUj9Mytc+V1ovtL8jyH&#10;GPzr6o+H0ezwDoX/AGD7c/8AkNa+V8cfhnNfVfgE7vh5oOP+gdbjOP8ApmtfvlNaH8R5yrQVu5hf&#10;EeNV1K3bHzNFyfxNc7XQfEeQnWYV/h8ncPxY/wCFc/X8XeJrX+smKa7/AJJHRgf4EUfpV+wHD5X7&#10;JXhLk/MLxunreT16J8U2K/DLxFj/AKBlzn/v09ed/sCZH7JPhPcG3YvOp7fbJq9E+KZx8MfEZ+X5&#10;dLujk/8AXJq/zy4k1z+vy/8APx/mf2rwjFrLcKn/ACx/Q+OfDHhXUPGeuWumaXaTX1/ePshhiXLM&#10;eMn0AHUk8AcmvpTwB/wTQ8A+DvEFv47+JX2HW77SLFvMt70g6RaRqJGdnRuJCod/mf5QMHYCAx6n&#10;9gj4Ix+EPA6eMtQW4F/rULrBFIGRYLfd97acBi+0MGx93bg4JJ/Pr/gpx/wULv8A9p74oXmgeE9V&#10;1Wz+Hejj7EsKzbIdbnSRi106qBlMhPLVy2BGHwjOVH9veDnhb9aUMdiI+/JX12jF7adWz1ePvEjE&#10;YWpPDZfUcIr3W46OT6q/RH2M/wDwUp/ZX+CXhWWLwrb2M6Rsp/szw94Ve0aYk7MqZIoYSQBnmQHb&#10;yM8Z+lv2Zfjfov7SfwY0fxp4fsdS03SNYa4FtBfRxxzqIp5ICWWN3QAtGzDDHgjIByB/Pn/9YV+2&#10;3/BIY7v+CfXgBt2/cdSO49/+JldV/QHE3CuDyvCQqUG+Zys727PsvI/HctzzFY7EONeV1a/Xy6tn&#10;0tRRRXw57wUUUUARzjcvfoelfhX/AMFMfA9v8Pf27viRp9r5jR3GopqZLZ4e6hjuXGcDjfKwA9BX&#10;7sEZr8Y/+C0Hga88Kft2a9fXDI0PiXT7DU7baoysSwC1Kk9c+ZayHHTGD9PtuAq/JmLg/tRf4NM8&#10;HiKnzYZPsz5Pzgcfn6V+k/8AwQg/aFvNS/4Sv4aahqN1cW9jbR6to1o8Y22sQkKXW08nDSSwNtJP&#10;LORjJr82M16J+yX8Ym+AH7Sngvxc182nWek6rAdQnWATFbJ22XICYJJaFpFGAW5+XnBH6TxJlqxu&#10;AqUUtVqvVf00fKZZinQxMZrbqfsl8cNW0H4C6ZrGvalPDpOg2we/nkEbOFyd0mFX5izOxO0A5Lj6&#10;V8ww/wDBU74L/EXSdU0nU7zxDolneRS2jteaY582NlK5XyDIRuBON2DwcgEjP1l+2N8CdN/aX+AG&#10;peGdSmurezvjFK01uVV1MbrIhyykY3IpPsO3WvyD8B+EW8FeONS8AfEHw/aW3ifQkUx/bUhuJGgY&#10;CRYxIMg7fM3AI7DBYAjYc/5m8UeH+W0eIcTOq5KUmqkUtNG7u3e0tH2P6byV5bW4er43FwnVnTtz&#10;RhJKShb40mnzW+1tbQ4+28YaZdQ+Yt7Aq+shMeR/wLFejfDNTc+HmkWRJEkmOzYwbgKp7fXt6itS&#10;X4A+EZmEh0dBJjAZZ5F2rk4wAwGeuT1rBm/ZR8OTOzfatWjbzN6xrKhRBn7oyhbGDjrngc55r9m4&#10;L8SXkGP+vKlz6NNNtb+ev5H4BjODfDzGwtTxuIo370oT/KS/Q0fiQsa/D7XPOUsq2M3A5O4RlgOO&#10;/Q/jXy0rEPk5+U+h9a+kB+yV4dCL/p+tDYp3Yli/ee3+r6ViyfsfvKrf8VFub+HfZEFec4H732Ha&#10;v2mj9JTBVFavhHH0kn+cTHA+FvCsNcLnltbrnoSj+KnIufs/+I10r4veBtXkIWO11iwvHz6LNG5/&#10;lX7vRSZjA9u1fgjD+zh4q0u5aGz1rTWtY0ATzjIGAxyANrADtw/5V794b/4KAftTeBL0ifU9H8Vx&#10;xgRhbu1tI4nJx8y+X5D8HI+bH+6Rg18Tm3idlWOnGUVKO+9n+p+65lluUYynTjhM1w7cVrzSce3d&#10;W/E+9f28rf7BoXhnVtvy2GqRqzA8qWZQP/Zqp/Hr9jyX9o3456frWrSaT/who0m3gvYgHOqTyQyz&#10;yrFE33Yon87DuDvITau3IcfDHxS/4KBftA/GfwSdD1nwl4IW0eaOYyQo0UgZDuUgm6YAdM5GTXRW&#10;v/BV39o/SLGGP/hB/h29vCm3ebe4eQ49lvCSeD0XNfOPiLKq1SftZe7K3Tqr7nzdTw7eJqSvi8NO&#10;ErOyr01tfu0fbn7KP7L2ofs3XPiPT/P0e50G8kQaXLFb+XqTRbp3K3bgYkZPNVVIJGFOAvSsH9l+&#10;7Gk/tOfEbSjhdrrPjPYpGT+uK+WfCn/BbH4paPp7Q+IPhDaatebztm0x7qyiCdgVZZ8nqchxwRx3&#10;OP4a/wCCtNn4G+MepeO9Z+E3ijSbjWYRbSBdZDWzOAu3aj2sZ3EIcnzCfRfTrjnWVr2fsKiSi7/J&#10;9A/4hjm8HTjg4wlGDfw1Kct+3vH6h65rln4Z0e61DULy10+wsYXnuLm5kWOG3jVSzO7sQFVQCSSQ&#10;AATX84X/AAWH8T/FT9vL9sfUJdNvW8ZeGtPvp9G8D6PpcqzW9rbCdLcTRxAlppLiQI7unmF8oh2L&#10;FCh/Rv8AaF/4K5fBn9rH4Ea34B8ZeEfiJDpPiKKOO7bTvsu6No5FmTY7SgHEka/eXacYIIyD8kQf&#10;G7Tfgh8T9Mvvgh4y8XeH41imj+3eKYkt3sEMUa7ZxaNcR36lgxAa2QIY4OJGHmL9RguKMDh5xq0q&#10;sW72aemjW6fk+nY6sT4ecRzjaGEm/ONmtN/X7z9Pv+CR3/BPof8ABOb9jbTfBOpR6HN4wvZ57/xJ&#10;qOlyzzW99cPI4i2NMqtsjgEMQUIi/u2baGdi34ewfsN/EH/gmp+3lo+uT3skFl4J8RvqmhXUyTQ3&#10;Wq2lvfywxSTRJhlhnWBw2H2vG5wdrqx/b22/4LJ/ALywP+Esu12/Lk6NeHj/AIDEa+cf2rfFH7G3&#10;7YnxgTxx4p+K3j2w1SHSxpEcGk215bwRwgscqPsbPnLknDbTtGQQMV1UeJaClUksRFOe92nfy3Vu&#10;vocuI4D4g5Elgqum1oS/yPvn9n/9qb4f/tN6NJeeBvFeieJBbwQT3UFldI9xp6zKXjWeIHdE52sp&#10;VwCGjkUgMjAeida+CP2Uf2rP2Pf2NvDt1p3g3xdcR3WpOJdS1O+0nUrrUNRcdDLKbfJAycIAEBZ2&#10;Chnct623/BYL9neNMn4hFcDP/ID1L/5HrknmeBb9yrG3qv8AMa4Sz1K08HVv/wBe5/5E37ZH7OGv&#10;X/jrSPil8ONL0q78daWo0/WbW8uGjXxBo6pLL9ljBBjFwLgxNG5MYyCHcplDzvwS+O/hn9obwDb+&#10;JPC2of2hp85KSDG2S1lXBMMiclJFDL8pJzkFSwIJ2R/wV6/Z3mJx8QM98/2DqfP/AJLV5z8Svih+&#10;y3+1B450/wAeWvxYk8I+LtGUWUerWN3JpVxNCuXMMkF1F5c0TFwdzRNkoBuwCK/HPEfw5y/iKX1v&#10;CVo066WuqtLtez3Xc+jy3BZpTpLD47CVUo7S9nPRdnpqu3bzPS/G/gjT/iF4XvND1a3+1WN4yieF&#10;WKM+1gw+ZSDwwHQiuZ0j9njQfDty8ljN4itGkLtL5eu3itI7vvYsfMDEluTyOeeozXl/iv4+SaAi&#10;w+F/2gvgT4ghjZ0EniGzuLa78r/ln5klvcGOSTB+YpDEpOcIowq7PhP4maL4v02FfF37Snwu0GFl&#10;YvF4QSK3uFbOABPeyzDZgEkCBWzjDAA7vx3A+F/FVGX1ahVhGN+lRW82aY3hOhWf1jFUW3td053t&#10;005blT4qfDj4c/CrRrPwza6P4j1LVfFV20emeFdJ1S587VrhQAX8ppQiogjVnlfCIsWSeADD8O7r&#10;SdO+LFr4J8WaN4y8G+NrOyuLPTI7nWLubS9VtgimT+y7jzP3qrH5LlSEkQMmVyjeX6r+zL4y/Zl/&#10;ZV0W8t/DvxN8IXmp6vKLjVta1TX4LnVNYlGcPPMSN2MsQqhVBZyAC7E9X8W/2kv2dfjZ4C1Lwz4k&#10;8f8Aw71fSNWi8m5hfWYVLAHcpDI6sjK2GVlIZWAYEEA1+uYfwtX9luhiMc3XevMnon2tfVee54v9&#10;iYCFXkhlsnH+bkal6pWtZdnv3R5fc/sdeAdVluri40vUJmvbgXdwH1W6ZZZQHAdgZPmbDyfMecO3&#10;PJruPAPgLS/hp4TtdE0W3Nrp1nv8qEyl9pd2duWJPVj1PTHpXk+k2vwd+D2kyx+B/wBp63sLHzf9&#10;D0vWNTs9c02xj6JAiYS6ESqMKouBgLySc5ks/i/4Z1WTytY/aj+HtrYtn5/DuiRWl6DjjEl1cXUQ&#10;A5yDCT05GDn8xzXwr4mxEvYVcTCpBPRuena9n1/4Y9TL+GMJhpOvgqDhfS6pTTtvbSL+656R8Xvi&#10;zofwL+HuoeKfEl19j0jTFVpWEZZiXkEaqAASSXYL0wCQTwDWv+zB8ENa8aePG+J3jqws4W+zr/wh&#10;GlTQOL3w1azRg3D3G5V23c3yK6bW8gRsiyHzHFePfCv4ifsofsp+LU8Rah8U7r4g+LJmka013W5p&#10;/EN9pkRUq0ELW9uVt0PmScBVZvNcZKhVX1g/8Ffv2dVQD/hYLemBoWpYH/kvX6h4eeGuXcP1Pr2L&#10;rRqVumqtG/bV3fma5hg81lSdHA4Sq1LRydOSbXZKzsn11u1poj6cj60k0KzxsrDKt1r5mP8AwWB/&#10;Z3zt/wCFgN0zn+wdSwOn/Tv70g/4K/8A7PgUkePzwCedD1Jc49P9H5r9k/tPCdakfvX+Z83HhHPH&#10;osHV/wDBc/8AI8m/bo/4J6/snXnxn0PxB8RPh3Zx+JPiFqjWK3dhLqVqup3srLzKtnLHGJpHlLGR&#10;lBc7izk1g/sy/wDBLf8AYp+JPxY8Saf4d+HNjrOufDTVY7fUre81DWJoLW4SaUCOWK4mMFwpa3YF&#10;CJEZUO4MG+bm/wDgpB8W/wBmj/gojD8J3v8A4uXXhy4+Ffjqw8YRyxeF9QuDqEMBPnWXMaeWZRtx&#10;L84QqP3bgkVyf/BPP4kfs+/8E/f2iP2jviIPjDqnjC+/aC8WN4mksl8IXdhHoKfar64S3B3SecQ1&#10;/Ipkwm7YvyrzXU+KIwhyfWml259PuuejHgzN3R5f7Pq83fkkuvZx7ab/AOR+rtnbR2NpHDCqxxxK&#10;ERVGAoHQAVM3SvhrVP8AgvX8JLLU54bfQfiBfQQzGIXEVlarFKoJAkXfcK208EbgGwRkAnFZOs/8&#10;F+/h5Dbt9h8H+M5rjICLcrbQoc9clZWPTPQH8BzXlyz7L46yqolcAcQ9cLJetl+bR7JrCr4l/bks&#10;VU5/sm3bHsS3/wBasT4rf8E8m+Ov7RHirxD4gn0+28P60IJIrizml/tVXitoYREVcG3WImMsTtaQ&#10;5xlQxA+TPB//AAVX1jRfjDr/AI10z4V3+t2+vFRa/wCnyKIVV3ByVgYMcnHBGCp69ut8S/8ABbD4&#10;razAsfh/4R6fpdwjbpG1M3V2kicDChRDg5P95j1+XAJr5/8AtfK5wl9ZmneTdvwXqeV/xCvM6sXD&#10;HxpxTk3aVWml5XvL8D6H8MfBjWv2W/2N/GOm64+ivdSXAmjfTHleORfItYNzGX5vMZoSx6jnjbwo&#10;9k/Y7g+y/s1eD0wQ39nqSCORkk1+cHxX/wCCi37QHxr8DXmg6n4J8EWljegLJJapIkoxhgAHu24y&#10;PTnHFXtA/wCCm37Rvhfw1pul2PhHwKlrptultCTE5kdEQIu7N2OcDrjB/Cs6PE+WUa94y91RsvvL&#10;ocAywtT3sbhoxUbK9enfe/Rs+1/+CqDf8YLeNudvNhnPf/T7evx118tHod2w/ghduuOgJr3v4w/t&#10;O/tDftO+HtS0jxJrGh6PoGoiMy6ZFbwrCWRkdSG2yy4Dxhzlxy2BkcDyKP8AZu8U6pcNDqWt6bHb&#10;7T81tvkycAYwQg6E/wCc4+qynxWynARs4ylrfSy7eZ9Tg8Fk2GwVShic1oRlK/wycrXVui1PC8bu&#10;nPPQV9TfD4xx/D7QWVxhtPtyP+/a1zGn/sg26X0f2zXZpoOjJb2oiZuDj5i7Dg4z8pyBjjOa0z+y&#10;T4b24+2az1yR5kW3PHQeXwOK+ur/AElMJD/d8G36z/yifguK8L+EZJLE55f/AAUJS/FzSKvxNvLe&#10;PWI3ZkjMUOx2dtvOS3fjoRXI3XjDTLNUZryFvMbaojPmEn6Ln867uD9k7w5BcQu11rEyxMGMTTKE&#10;lA6q21A2D3wQfcV0OnfAfwlp2oLNHosTOw2gSyvKrE8cB2I3c8ccE4HHFfgfEXG39p5hVxzhyuo2&#10;7b2udOH4T8PcLCMJYvE1mu1OEE/m5No92+B3/BSr4RfB34VeEvC6za5O1vaRR31xDYnyLSd8PMzs&#10;7KxUSSOfkVuFOARtz9g+HbXTvi9oVqlvLHqGj69bhxJE52z2zrksrDnBU9R68etflda+Aj8Xvidp&#10;vw38A2Njb3GpXIj1y6tLIH7FApy7uwKDYmCxDMCzeXGCGYrX60fsl/Buw+Dnw803RNPWVdL0e0Fn&#10;bNKF3Tc7mZiAAWLcngcluB0H4jHgnBY7ibC0qLbnUnzzT1tBat+V3ovU/oDNMNluAyLC4jBwnSnK&#10;OkJyTly7Rk7Jcre6Wump5D/wV1/aAvP2af2UYNF8M3n9k614suk0m2lhkCz2lqiF5njJU87QkWeC&#10;on3A7gDX46gbBtXIUdAc/wBa+nv+Ctfx8n+Mv7YWuafBqMt3oPgsLotjGBLHEkyBftbbWwC/2gSI&#10;ZAo3LEuCVAJ+YTX+n/BmUwwOWwsrSkk36W0XyR/NGdYx18S9bpaf5hu2f3fx6V+3v/BJXTbrS/8A&#10;gn38O47yCS3mkivpwjgglJL+5dGGSThkZWBzyCDX4k6Xp02sanb2luokuLqVYYkLBd7sQqjLEAZJ&#10;HJI5r+hv4JfDqP4Q/CPwv4Vhma6i8OaVa6YszIqNMIYlj3FV4GducDivC8RK9qNGgurb+5W/U9Hh&#10;mn+8nPsjqqKKK/Kz7AKKKKACvzp/4L+fDBbrwb4F8bL9jjbT76XRJ8Q4nuFnj86LMn92NreX5TkA&#10;y5GCTn9Fq+X/APgr18GJfjJ+xN4gNqk0194VuItfgijI+cQ7klz7LBLM3HOVHWvY4fxaw2Y0qr2T&#10;19Hp+pw5lR9rhpw8j8U6CzKMr97sD0/KhTuGV5XrnHNFf0Ifmp+13/BKb4if8LV/YT8Hw3eoQ6ne&#10;aPFPo91GAubYQyusMTAdMW5gIBGcFeTXgf8AwVD/AGRNT+KnhSz8WeGLO7fxl4S8yJorRttzfWjZ&#10;ykfG9nRjuUbgSpcDcxXPmX/BCP4rXHhz9ozxJ4Vm1KGDS/EWiNdxWsjgNc3tvIm3yweS4he4JC9V&#10;TJ+4Mfo18UtIEOurKqfurqMbm7bhkH26beDx+tfwd9JLI62W1oZ3hFrRlr5wqWun5Jqx+5eHfEVX&#10;CzhXhZu1mnqnbRprqpLc/Kb4W/Em1+J3hWPUIYxbyqfLngLh/Kf5uMjgghc5+uOhA6LpWb+2z8Ib&#10;T9jD9onSNa0BJbHwX4utnkurNJi0cEqOBKka4JCoHjlVTnl3VSqjjQt5o7m3SSGSOSF1BR0cMrDA&#10;wQRwQcjkcc1+V4XFU8Xh4Yyj8E1dfk0/Q+W8TOEaOVYyOOy7XC19Yd4v7UH5x/FWY4jNFFA5/ToM&#10;9a1PzIBxQDj+VOWF2jjbawWXOwno2Ov5cfnTf8/SqlFx3THKLW4ZoooqfQSk0esWn7Mseu6JJc6T&#10;4w8P3ktrALi5RnAS0BG752Vm2jhhk44UnrwOTtvhHean8Qrfw3Y6hoeoT3itLHLaXJltl2hmIL7e&#10;GwnYfjXU/AzWV0P4OfEqeTa+bK3h54/1nnRg5+rdO5qp+yZYSX3xr0+WPIWzgnncAblIMRjween7&#10;z88c184sViqccTUnU5lT20S6J9LXs2fYeyoVJ4aFODi6mrak9NWtLvqYSfA/Xr2SZLGPSdUa3DM6&#10;WWoW88nHJ+QNuJ9gCea5I/CuPxTro0ltBtb3UmDbrSSyUyZXczAqw5YbWOOvB9K9++Ec3hGa1vfE&#10;vhnQ7ybxNoo82LRm1Al2DDY8iDDF1CuRtAODxjcVzyf7PN7/AMJd+0vHqTslqbiW7vlUf6tmeOXK&#10;LnGQN5IOAcJ0qMPnOK9nWnNfAuqs7+l3p5nXUwrhVoxo1pLnbWk21bvfSzvpY8VsfhJouqzpb2Xh&#10;XTry4mBKQ22mJJLLgFjhVQknGT07GptT+C+lWNna3F14T0+G1vR5lvLLpaxx3AwCCjFQDkMDx03c&#10;44z61+yrpM918atPmG7GmwzyzELnA8pk59Ms4/OmeALyx+LXxH8KaDNHcaboNkDGkFxdi8YhV3EG&#10;RlXasnlohVQoAPADc12VM3rxqyitYxipPXXVPb7tCKOKx6owksVUjKU+WPvSto15+epyGi/staPf&#10;+EL64l8C6gb9hDJppttCM1teK8iq4O2ElcI3mK27aw/unAbmLr4GaXZ291NceFLO3gtrg2s00um7&#10;Y45h8xjJ24DgH7vB9q9b+KHxx8WaZ8VdWaz1u4tYtNuZbK1ghCrDHDGWRQYsbGbb3YE8gjkVqftK&#10;+JpjYabpp0uPS7rxDbW2u6kix7SLtkKMVUjKscYfPJKg4Uly+WHzXHxqw57P2mqs/hSV2vu/E9Se&#10;fY9U5ulja0XT91+9JXbdls+/4HhOtfAHSNG8ptQ8Lw2X2oeZD59m0Xnr13LkDIGRyPUVR8Rfs0eG&#10;Vkt5tQ8Ntb/aLZJ4G/f26zQsTtkUKVBU8/MBg+vGB9hfEzwpZ/EW2h8FE+Xq2k6Umq6dcYCmQqDG&#10;9uxf7gJCng45yR8nzeZfGHw7Jq/iL4c6RJM1i0/hvTLZpGBAgDSMhJGRn3GRkcZA5owfE9Sq4xmn&#10;GT5rq/RK6a73OzFZxxHh4ynTzCo4rlS9+W7aTT16Hhmifse6H4phaTTPCOoakkLBXNs13NsJ6Z2u&#10;cf1qi37O3hG0d4m0Zo2jYoyfa7hSpHBGN/UHivqnx34/8ReEvi2vg3wlfad4f06xhSC0R4Vkj/1P&#10;nFmeRWbnJIIPzE5J3M1cr+0tpWpJrOm6lqlla2t5qEASWa3vDPHfNHHGplClR5YOc7eRyMHqW68H&#10;n2Iq1YxqWSmrx11t0urLfybMsVxZxDh6M6lHMKzlB2ertfy1e3mjwK2/Z38J3VxHDDokk00rBURb&#10;u4LOScAAb+Sataz+y3oHh3b/AGh4Yv7NZM+WbiW6jEuMZK7mGcZGfTIr0j4P/wDJWvC//YXtM/8A&#10;f5K9++JvhW3+PfiSzs0bdP4Z11rTUI9/l4tZMuX+XnkRqikfxBvTlZlxJWwmIhSldxabbvt2/E1y&#10;vi3ijG4edWOY1OZNJK+/c+N9b/ZY8P6OkLX/AIZvrETLugNxNdR+YMZLJucZ6jkdM1qeCv2MPA/j&#10;TStZkis5re+0ezk1Foma5eCSCMpv/eLKW3kMxC7MHb154+hP2uNVbWtE8P3Un37e/wBTs8DjIiuP&#10;KU47cRA/U1vfALRb74X/AA90fWbSwvL1/EmpLHqMHlu7W1oPNRJNi7vukb920AiTaTyCOKfFGIlg&#10;Y4lXUpSaSuul/wBEzpXEXEX9ovDzzCrKMY3b5mt0u3m0fIemfAjwjpbv9n0OFvMG3E7vKfp87ED6&#10;jH1rb1f9nbT/AAyyrqXhBdN8wkRG7sWjEvHONwGcAjPpkdOK7X4p/Dy4+F/jO70m682SKLDW87Iy&#10;LcwsMo43Ae6nHAZWGTivo345+A/+Ft6hJpPlyR3Gj3FncRTLgt9nuXeKVACQcL5bSk852Y4FbY7i&#10;SVCdGa1hNXb7Lo7erPOwOdcR4mNaEsfVU4NJLnevl9yPkK9+AthpGkW+pXHg23t7G8VfJupdL2wy&#10;bl3LtYrg5UEgj0ql/wAKz8Oy4U+HtFZvQWMf6fLX1d+1/qFvefDKOO28tY9P1uK0OzGwMLd2IGOO&#10;CxGO2Py+a3Yome4HFdWUZtWxmHdWeju1v9x5eeZ3nOExMaKxtWSaTvzy679SprHwJsfDiW02peEL&#10;Gx89CsBudMWPcowTtDLnq3OKgv8A4R6LpjRJdeGdMt2nhW5gWbTEQyRtna67l+6SCAe54zX1F4nk&#10;0T4o6PovhvVIo7fUr7w5Z3+i6jJJsb7VISrRl8HhtsShQmW+b+LaRzHxM0Cbwx47+Fp1JY4Y7XTd&#10;Otp/OwscLQyDzNxb5cLv5yeg5OK8zB8SVa0owmrSfM7a6pJ2a9bWZ1ZhTx8YTqLF1JRTitZy0bau&#10;nr53R57pH7MOt6baWzQ+HrHRxeN5FrDPJb2UkzA/cEbsrZ6HBHPFYniDwvqHha5a31DTbjT5oypC&#10;SweU7g5wRkDIJDYI4IHGeMd7+1NZ3TfHHVWkgmiWTyBB5iHy2HlION3BTduBwcZyOORWh+0baTWf&#10;hDwK2qKI/EX9nPHfeY7fajEGQwear/ODzLksBlt4yccbUM0xL9k5tP2ibsr3jpf59meZiqcn7ZKc&#10;702k25O0le3yfVeRyfxN+DWr/CS+hj1L7O8F0MxXFvvaJjnGzJRcMAAegGAOT0pnxd+GTfCvxPFp&#10;7Xn25Z7ZbpZ1h8tZFcsBtG45xt65wa9l+JPxH0vxbJpnh3XCsVp4r0e0ubK9BBGlXT+cN+AAcsfL&#10;GQygBSD8rMDw/wC1jpd1pfiLw5Hcyec0OiQ2plVCqSyRu+9h9dwOCc/NXHlucYmrWpUa6s5KT8mu&#10;jXprdDzTKqNKjVrUJOSi0tW7p9b+ujTPKc0dBRRX1ex8Y22Gef1oHAPucn3pN43Yz70sqtCwVlKl&#10;gGGe4PQ/jVqnJq6BRb1QZ/woo/z9KKgQdK434w/Eibwfov2LR4zeeJNRAhsrWFRLMTI2wN5fU85V&#10;cA5coMEbsdRq+s2+gadJeXcqW9vBgu7uFVQTgEn6kY9TjGaxf+CdWm6l8af2yNH8RXUKzWmgx3c4&#10;t5FRVtYPKeOIjAAdhLKo+6O56qcTiKiw+Fq4yS0pxb9bLY/UvDXh3C16zzrNV/s1GUUl/wA/Kj+C&#10;mu6dryfRep9c/wDBP39lSL4A/DMaveSahd+KfGUMF9qX2uGSKa1LjzPspRmY7keSQlm+YsxzjgD6&#10;N/aN+J8f7NP7J/ibxC97a2d9pel3DWTzDKy3rq3kR4yNxMpUYyM89hVjwHobanr8ClWaG3IkkOO4&#10;xjP1P8jXx3/wXm+Pmnr4d8L/AAztmjuNUa+XxFflZWVrOOON4oEK4w3mGSRuvy+SuQdwI+u+jdw7&#10;iM3zCrnuMV5VZcq/wRs3bstEvkfVceZ9VrynXqv3nr6aWSXotvI/NKSSSaVnld5JJDuLMxYnPfJ9&#10;ev1NJQTn/wDVQOvHXtX+ikbJWWx+D9bnrH7Cng278d/tk/DGxs7YXckXiSyvpIzjHk28yzzMc9lj&#10;ikOO+3FfvlEAF46V+U//AAQU+Elr4p+NXjLxhOytJ4T06CxtozFuUyXjOTIr54KJbOmADkTE5GBu&#10;/VhF2ivxfjrGe1zH2K+wkvv1PuuHaLhhud/aY6iiiviz3gooooAKhvLSO+t5IZUWSORSjqwyGB6g&#10;1NQwyKNVqg30P5xfGvhK8+H/AIz1fQdSj8nUtFvZrC7i8wSeTNE5RxuBIb5geRgcemKza+vP+C1/&#10;wos/hr+2Omp2VvdQw+MtIh1S4dseQbpXkhkWLgdUiidl5bdIzE4KivkPGK/orJ8asXg6eI7pX9ep&#10;+Y4yi6NaVPsze+F3xI1j4QfEPSfFHh+6+yazoNyt3avvKhyvJjb+8jrlWU8MrMDkHB/frxJd2vj3&#10;wHa6ppdxb31lcRpfW08Dh47iF03B1YcMrKwII6gg96/nnPT9a/XL/giL8cpPiX+y5feFdQuo5tU8&#10;Dak0CRbZWcWU4MsLPI3yuTJ9pUBcbVjQFRwzfmfjBwvSzfKJ06m0ouD9JbP5M+i4Vxzo1uT0a+Ri&#10;/wDBTb4f2Hjj9lfU57hWF7ot1b3Vs8aZcFpVjKlsEhT5hfjHzRJndjFfE/7OPji61zRLzR9QH+ka&#10;FKtukmwqJI8bVXJJyVKFe3G3qTk/qp8WPh1Brmia34evWmhs9Ws5rJ5k270ilVk3jcCu5QxPI6+x&#10;Nfj/AHVrffBH9o9dPkaGW6kv5NDvljJaORllETMh25I3AMOASQp46D/PrgX2lLC4nJ8TpUoTe/bT&#10;9fzP2KdJZrhsRkU9q0HVo/3a1JXkv+36aafoj3QkAd6+pf2Ef2Ubfxgi+M/EUNrd6MjlbC0lAkWd&#10;lyJJJF6AK2VVSfmKliuAmfnr4WfDu5+LfxD0nw3ZkrLq04hLgBvJTq77SRnYoZsAgnbgc19qf8FE&#10;/wBppf2Of2VL678O3ul6N4ovoo9M8OWksHmKG3Irska/KPJiLsCw8sOIwwbcFb9r8PeG/wC0sX7S&#10;Ub2aUV0bff0Pw3JcHD3sTX+GP5nfeGPjB4H+OfjPxx8P9PeHVpPBcVtba2FjH2SN7jz1+zq2eXQQ&#10;nfjhCyrneHVPg39p/wCFlv8ABz4261oNjHcx6bDIs1mJizARyKJNqs3JVSxTJLE7OTkV8xfsN/tT&#10;337NP7T+k+KnvY49L1a4TT/EMt1G9wXsZZka4kIX5y648wbcncvAbcVP6z/tWfB6P9qX4H2uo+F7&#10;qx1K6hRNT0qeKSN47+Fl3FI5eFCyKVIbdtJROQMtX6d4ncCTo0YqkrtK6dt9NY/qj0K3LmeGbgkp&#10;xf4f8N+J+etHaptSsJtI1C4tbqGa1ubWRopopUKPE6nDKwIBBBBGCARjt0qGv5rlGUXaSs0fHuLW&#10;jNDTvE15pWhahpsMvl2eqGI3Ue0EyiNt6DJGRhuRjHvkcVY8EfEDVvh1q0l9o90LS4liaBm8tZAU&#10;LKxGGBHVV/KsejP8s1zzo02nGSVnv5+ptGvVUouMneO2u3oX/Dvia+8IeJ7XV9KmFpqFozNC+wMF&#10;LKUPB4+6SOf6CpdO8Z6hpfi2TXoLjy9WkmkuDN5aYEkgYMQmNoyHIwBjnjtWXTo4mlPyqzfQZqKl&#10;Gg7zmlqrN9128zaniMSrQg37rut9H39T0S5/ac1oz3V3Y6X4a0nVrwnfqNpYf6SwLh2BZ2YNuI+b&#10;cDkH1wR5/Y6ncadqMF3BL5dxayrNDIQNyMpBU+nBH09j0qFRnp+lb/hb4WeI/Gtus2l6Nf3UDZ2z&#10;CLbC/bKu2FOD6EnisI4fB4SLaSipaO738tfyOieKxuMmm+aTjtbp56dfM61fj9p17f2usax4SstU&#10;8RW8JjbUHu3hjlxuCO8KrtdgDznrjsAoHE+N/G2o+PfFF1rGpSNJeXRUnam1YwoCqqr2AAA65PUk&#10;kkmDxD4a1Hwpf/ZNSsbnT7hRkRzxNGzAHbuGRyuQRkZGR1qgx55+nNGFwOEpv2tFX0te97LsuyHj&#10;MwxlS1LEaa7Wtd93td+bO2+KPxquPGvxCt/EOk/bNDurW3WCF1lHnQlSdzKcY5DEEEHILDoc0748&#10;/FKx+K3ji31Szt5oVt7JbdvtKrvZg8jZ4PI2uBzg8fXCaR+zj421ixS6t9CuBDICcSzRQOpzzlXY&#10;MOncc8EZGCed8V+B9Y8Cagtrq1jNZTMu9NxDK4zjKspKtz3B4zg85rlw9HLnWj7Fxc4JpWab13W9&#10;zpxGIzONGftYyUJu7unutmnbQ9Di+Lngrx1Yw3Pjbwzd32uQRLFJeWLlFuMfxtGrou7PY5BwOQAF&#10;HM/GD4r/APCyLnTba1tVsdG0W3FtYwN80u3ai5dsnnCAAc4AHJrkbaCS8mjjiR5JJXCIiDczsSAA&#10;AOpOeldxY/syeN7+0hmj0OURzDeBNNFC4HujOGXtwQPpR9VwGDnGpUnbspS0V+ybK+uZhjqbpU4c&#10;3dxjq7d2tTmPA2vR+FfGuj6nLHJJFp9/BcSJGPmZEkVm29s4Bxn9Oteo/Dv9pPSvB3jzxhq01nqM&#10;1v4gmSa2KKnmps83CSDdwCH6jOMHrxXlfivwfqXgbVTY6tayWV0FD+W+DkZI3BgSCMgjIOOCOoNZ&#10;oO6t8Rl+Fxq55+9dWun0un+aOPC5hi8A+SHutO+q1vZr8mdp4r+Itj4s8AeGdJumvhfadd3M2oXG&#10;xHBWabeWjO/LON2fmCgkHnHNb3ij9qLW7G9Fr4Wu/wCx/D9vbQ21nbPaRPJHGsYQhi+856gEH7oX&#10;3FYej/s5eNNe061vrTRfOtb6BLiFxeQDcjgMp5fPII4NWP8Ahlzx0P8AmA8df+Py3/8Ajlcbp5TF&#10;8spRdr6Nqyb30fmeg6mcSTnGElzJapNOy21RX+LPxOt/ioug3U1rNFrFlY/ZL+d2BW52kFXHQBix&#10;ckYHL9TgGu2uf2uxb/Em61i10mdrW60+G0e1luUi3SpM7LIX2nACsy46dzxtrzu6+DHiXT/GFr4f&#10;m05I9WvIvPht/tMOXTEhPzb9oOI2OCc/mKz/ABp4B1f4d6itrrFp9kuWXzAokWTK565Ukduh549D&#10;W/8AZ+X1oxoqzSTsr9H28uxj/aWZUJyru6d1d26ru+/c0vEvxZuPFHgqbSri0VJrzW5NalnEpVcv&#10;GV2BCvqd2cg84IzXKOu9Sp6Hit3wz8M9e8Z6a1xpek3l7bK5iaSJNyhwAxXjvgjtxmqeh+FNU8Te&#10;b/ZunahqHkgGQW1tJP5ec7c7QcZwcZ9PY11UI4ajGUabSS3129ddDhxEsXiZRnVTbtpo9fTuafiT&#10;4lX3iC78O3Aitre48NWUFnbTRA728nGx2J/iHPQAfN0zmrfxK+NOrfFe20+PWIbLfpqssUkKOrSF&#10;tmWfLEZ+QfdCj26Y5SeGS2nkimjkhmjYpJHIhR42BIKsDyCDkYIHQ1fvfBesadpqXlxpeoQ2kiq6&#10;Tvbusbq2NrBsYIORg98inHC4Wm4NJJq6j89Xb1HLGYyamm207OXy0V/Q6bTP2kPG2j6WtnBrX7uO&#10;EQxeZaQymMDIHLoSTtOOSciud8Y+NdR8fay2oarcNdXQ+SNtqp5cYJIQBQAB7AAE5JyTmst4mT7y&#10;sv1GKavzdP0ooYLCwk6lKEU31SXzJxGOxlSCp1pyaXRt/I0NX8U3+vLYLeXHn/2bax2VvlFUpEmQ&#10;oJUAsRk8nJp3iDxfqnip4TqWo32ofZ1KxfaJjJ5YIwcZ4GcDJHUgE5OTWaORmjOa6YUqaScEtNtO&#10;+9jCVeq7qbeu+r1t37hSqu48df6d6Tqa9A/Z2/Z11j9orxctnYoI9LspoTqt35qIbWFy3KhgSzlU&#10;cLhSNwGcDmuzCYWriaqo0VeTJw9GVaoqcFds90/4Jz/s+2+r6ffeMvEGk29x5dzEdDaVixBj3+ZI&#10;FI243FADyQ0THjAJ9203x58Nf2sv+Eq8IxzabrjeFdQfTtUs2zHJZzpkblwQ453qHUj5kcA5BFeV&#10;/wDBQX9p/Rv2Dv2bE0Lw9CbHxB4gsp9P0C3i3/uNoRJbkyYbDR+crjdkySEZ43sPyX/Zy/aB8Rfs&#10;v/FXTfGHhq6WO/sVaK4ilLmDUbdzl7eRAwzGxAO0khSFYfMoNf1dwf4eupk7VldKyuvifX5X0Pr5&#10;YmjgFDCtJ/zH2p+0f+z/AH37PvxDfSZpkvLO4ja8tZkYlvs5kZFMmVUeZkcqmRyCMAlV89B45r9D&#10;f2idB0f9rb9laXWPDd1/aUU1rHrWi3MMTsZSoD7BHwwZ42aPawBUvyuVxX526jeQ6dZT3FwyxQW6&#10;NJIz8BFAySfoK/nXi3Iv7OxvLBWjLVeT6r5Hi5llvs8TGFHVTty+r0t/Xc8c/aX8Wf8ACQ6rZ+Gb&#10;NWaa1mFxdMy7fKcxgpgjnaEky3HO9cEEEV9j/wDBKb4b2OlfDrXNfjz9onvRpaIAGEMUMauwzgMC&#10;zyjcCf8AlmOARXwb4V1G48c+J9T1u4O241B9vlBhjAA9gDhQqg9cCv19/Za+CrfC74YeGPCbTSTX&#10;VrCTdyGTd++YmWbB2j5d7NtyM7duSTk18HxxGp/ZlDKcNrVxM1FLyur/AJo/ZMwkqGZYfhyhpRy+&#10;nebX2q9RJzb84/Cr7WZ7N4Gs4vC/hO81K+mhtYWjM8kkkoSOKJFLbmY4CgDJJ6ACvw7/AG1Pj/b/&#10;ALTf7TfizxlYR3kOmardIllFcN86QwxR26MV/gLiLeV5wWIycZP6gf8ABWf9p20/Zx/ZjuPDNvCb&#10;jW/iBaXeiWURgZ44LbylS6mZgVC7I5Qq853yxnayq+PxrzkV/c3gvwjDJ8opwitIRUV563k/mz80&#10;4szB1qvs/O7/AECjrRXV/A/4P6x8fPi1oPhDQoPO1HXLoQIzHEcS8s7sewRFdyBkkIcAniv2WtUj&#10;SpupLaK/I+SpxcpKK8j9c/8Agj9+z/8A8KW/ZE0vVbq1SDWvHLDWrlvldmt2H+ijevVfJw4Un5TM&#10;/Qk19WqMCsD4X+ArT4WfDXw94Y097iax8OaZb6XbSTFTK8cESxKXKgDcVUZwAM9ABxW+n3a/nLH4&#10;qWIxM8RL7Tb/AMj9Pw9FUqUaa6IWiiiuU2CiiigAoPSiikwPjf8A4LT/AADg+Jv7J8niiKOVtW8B&#10;3cd3EYYGlkltppEhnj+U8KN0cpODgQYwM7h+PSOJEVh3Ga/o28e+DtO+IXgjWNB1a2+2aVrdnNY3&#10;kG9o/OhlQo67lIYZViMqQR2INfz5fGvwCvwr+MPirwyt19s/4R3WbzTPO7y+RO8e4+525/Mdq/V/&#10;D3MOajPBy3i7r0ejX3/mfG8SYXlqRrLZ6M5frX0D/wAEzv2o9M/ZM/agtda1iCFtJ8QWv/CP3ly8&#10;vlDT4priF2uCcHKx+XuYcfLuwQevz90oIyD9Pzr7vHYOnisPLD1NpKx8/h60qVRVI9D+hT4m6At7&#10;pq3cf+sgXY+FySpPX8DznpX5U/8ABST4a6V4a/a68JXGk3dvJca9crqN7psCBntHSWPdKVQDasgR&#10;pCWBJZZWzgjH1x/wTR/bit/iV+yB4ivPHWr3E2rfDGJhq1/cb5pLnTxG0kE7HYN7bEkjIy8jGDex&#10;JlBPw34V8Qr8bPjd49+IzW9wttreqzDSftA2y29qHOxWUHbuWIQx5GfuN8xJYn+AvEDgn+yOJJZn&#10;TkoucXGcf5n0l6PT7j+huFcyo4fKq/ENZXWHi1DzqVIuCj6pSbfkj69/4JmWCXf7Qd8ZY0cW+iTT&#10;QllB8t/OgXIPY7XIzjoxHcivDv8AgvLrNxe/tVeFtPe6mksrDwxHPDbtIWjgllurlZHVM4DMscYJ&#10;xkhFz91ce8f8Ewj5fx+1YbWG7QJsHGAcXNt/n8vXj5//AOC7luIv2wdD2q26bwnbMfr9rvF/oPzr&#10;9n8DY026cnv7z+f/AAx+Lc7eU8y6vX7z4p3HOe9feX/BJX/go5Z/BwWvwz8fajp2m+E13Po2rXCC&#10;L7DPJIXkinkGF8t2dmEjY2NkElWXy/g0HIoBxX9G5tlNDMMO8PXXo1un3X9anjYPF1MNUVSn/wAO&#10;ftN+29+x9/wsi3uvGfhlm/tWztd1zp0FsrjUtr5MoYEN5gRmyPnLiNFUKRz8T6hptxpF9Na3dvNa&#10;3NvI0UsMyGOSJ1xlWU8gjI4IzWl/wTr/AOCtE/7PugWngf4hpqWteFbd0h0vU4Qbi80VC2PLdT80&#10;tsgOQFJkjVdqLIuxI/vb9qL9lHSP2k/DbanpjW9v4oWKJbG/aZhbyxgltrhQwZTvbDKM524JAwf5&#10;L4+8Na2HxEqtJe89fKXmuz7o97EYOjmEHicLpLqj88a9C/ZbkjPxn02GWGOZbqOeLDAHbiJnzg/7&#10;tcv8QPhzrPwq8UXOja7avb3ts7AHynSOdA7IJY9wBaNijbWwNwHQHIHTfsuyrF8dtD3E5/fgD1P2&#10;eQf1r+ec8o1KeErUpJqST021PIymLpZjSVRfaWh6x+1X8HR4o8PJrmnQzNqenqlv5MUTym5QuAAA&#10;uSpUuxyAcjGcBar/ALG5j1b4a69pu6PdJdHchXPyPEqg+4yD+RrqPGXxfl8DfHnS9DupoW0nWLBA&#10;jSHa1tM0kqgrwSQxQLtHAyXyNrbtP4afCxfhz448TalZzRmw194buK3EW2W3cFy/GNuw7wVIPHK4&#10;4Bb8vqY+tRy2OExL+LllB66q+q+X5H6pTy+hWzOWLw61jzQmuztpL56Hgv7K3w2t/Hfje6uNQiWf&#10;T9IiEkiZBV5mOEDqc7lwrNt4yVGTg4O78QP2xNUfW7iHw/Dpy6ZG5CztGzyTsG+ZuWACtkYXbx65&#10;xib9iHXoxrHiGzbf513BDdKQm7aEZlYZB6/vExjjrz0ryvT7EfDX4jra69ax3EejXnlXcKxCWOdR&#10;zhFfAYMnIDYGCM+/1FKlSxmZVo4pc3JGLhHXqvx7Hy1StUweW0ZYR8nPKSnKy0s7fKx614i/aC8M&#10;/FP4OXlj4mtfsurMwWFbaAzeW4X5blN20L8zMNu/cRuUkqxzn/sbeCbPWte1TVLxlmbRfJFv5kZW&#10;ISNv/eFem5Qp2kn5d2fQj0z4UnwL8Tbe8uNF8K2NvNYPskFxpkEL5YcY25GD9e3T05X9krT1h1Hx&#10;xo8iqsEM8ce3YcdZUYceoHHTocGvKrYj2eDxNChB07OPMm72TaTt20PUp4X22NwtevUjUupJNK12&#10;k2r99TjfH/7W/iTVvE9xJoVx/ZWmxnbbwtbxSu2OkjF1bDHnheADjLY3H0j4feIrX9qr4T6jputR&#10;2kesWrlDLHGSYm2kw3GAQV6MpAbBww4VsD5u8YeFLrwJ4lvNJ1AJFcWcpjbY25W4VlZTgEgqytyA&#10;cMMgc173+xRok+ieFta1q4MdvpuoMgSSRtqvHDv3yAkY2Auw3A4yjA4xmvSzrA4LD5fCvhUozXK4&#10;tbt6fffqeXkePx2JzKeHxUnKD5lJPZLX7rdDI/ZS+GtnZeIPEdxrdjbC68PSRQQyXcYa3tZFd2kc&#10;FhgOhjT5hkqCSMEgjkvF37UnijxD4ia80+8uNGs1YNDaIInMfyBSGbYN+SC2GyAWOOAMekfs0+Lr&#10;fx94g8eWszp/ZOrXrXkEBH70RzNLvJ2k5AXywcfKCfvfMK8D8a+D77wF4nvNJ1BYftVm+GaJi0br&#10;gMrA9cFCG55APOK1y+nSxGZV/r6TklGyfRWV2l6k5hWq4XK6H9ntqLlLma6tN2u99j0f4u/tD6V8&#10;Vvh1a2t1oZbxCijdckL5Vq5KGQxMdz7X2AY+U44LNj5vJOSPm+b17Zr0zxL+zNqHhT4QyeJ72+WG&#10;6hjikl042x3Rb5fLwX3DBXcuQVABDAkV5mpyo7e3p/KvcyVYRUpRwTvFSfpfql5drHzuefXZVYTx&#10;6Sk4r1a6N+fr0O88NftGeNNIi03TrfWdtrb+XbRJ9jgJWMAKozs7DHJ5PrXu37T/AI+1b4deDdPu&#10;tHuxZXL3wjaRYkkJXY5xhwR1APT26V8t+GIPtHibT1Pe5jH/AI8K+hv215lTwRpMf8TXpYZ74Rh/&#10;WvDzXL8M80w0eRWlzXVt/U+gyfMMV/ZOJn7R3io2d9tehwfwR+IOrfEX9ojw/da1dNeXEUU8SOIk&#10;j2qIZmC4RQDyzHJyf5C1+1B4N17xP8VLmax0XVr61jt4USSC0kkVvlOQpA5wSRx347Vzn7LnPx50&#10;Nf8Ar5P5W8tdp8dP2gfFXgb4s6tpmnX8UdjbiAxxvbRvs3QozDcV3YJ561nio1qWcRhg4p2pqybs&#10;rX8jTByo1sklLHTkk6mrWrvZdzuf2QtBv/DXwzv4NSsbzT5m1KSUJcwtE5XyoQGAYDgkEZ9Qa5P9&#10;hn94PFjbecWhx3/5b13HwE+JGqfEL4V3mrao0Ml1BPLHuSMRgqiqRwOOpNcP+wyyxf8ACUMw4zaA&#10;ksFGP3/Ungf5+leNOdaWHx86ySlzRulqke1TjRjicvhRbceWVm9Hax4/8WB5fxQ8S/8AYVuu+f8A&#10;ls9e7fFS9XTP2QtLjb715p+nxDOQ2R5UgIPts/l2rwn4uSL/AMLS8TMx6ardngdf3r1698dZDB+y&#10;54PVV2qy2OQ2Qf8Aj1c9/oeODx+f0ebfxMFBdWvwR87lMbQx030i/wAZGh8AvEOnfGf4S3XhHWG8&#10;6+sY5Am9zJKYX3bJUz826P7nJIGE5AYKOK+BXwAudY+JF1F4h05hpuiuyTJcWzeRdynhUUuAGQEi&#10;QnB+UICPn58+8C+OdS+HPiWDVNLnaG4hf516pcx/xRSD+JGwMj1CkEEAj6Q/a38dT+F/huLG1HkS&#10;a3K1q5x8yw7cyHP95shSfRj0OCOHMKeKwmMeDwrtHEf+Sv7TXyO7LamFxuDWNxkbyw//AJN/Kn80&#10;eN/tE/Eew8c+KPJ0iz0+2s9PklVbmBQG1EMQCzY4Iyh2nkkHdkbto85kkEalm4HJ7nilkPlRlmO1&#10;fUnC19R/sv8A/BP+88UfZNa8cQvb6NcIzppgkkt7xnVwEEylAUQrvOFYMfk5GSB+icPcO1qyjg8G&#10;r2Wrd7erZ8jUWIzTFSqpat+iS+R5P+z/APsv+Ifjr4n06GOz1Cx0G6EzTawbUvbxCMMOMkK7GUKu&#10;3OeScYBr65+LHxf+H/8AwTm/Z4nuL280aG/sdNMtlYySrbXvie5hSOMYEaPIzPI8QeQI4jEgZsJW&#10;V+2v+3v4L/YT8LWGk/YRqniC6t1fS9AsmEG2BW2iWRsERQjaVBAJZhgDAYr+P/x+/aG8V/tNfEi6&#10;8U+LdQa81Cf5IYkO22sohnbDDHkhEXPTqSSzFmYsf6l8PfC+MF9YqbPeT3e2kV0XmerKdDLIctL3&#10;qj69jU/aw/aX179q741at4s1yMWP2qQLZaclxJNDpcARVEKbzjqpdmVUDyO77F3bR5r3X60AYFFf&#10;0fhsPToU40aStGOiR81UqSqT5pu7e5+t3/BCvWbrWf2P9csrq7uLqDT/ABTd29tHNJvW2ha3tZPL&#10;QE/KpeSVsAAbnY8kkn5x/aY8Hw/8Jv480SwWG1t2vtQsreOJNsduvmSIqhfRRgY9BX0J/wAEG7dY&#10;f2S/FE275v8AhLrhG44AWzsyOfqf5V4l+0E+fjv42U/w69fZz73EhFfxz4zU6ccXeH87/JXX3n0m&#10;JrypYXDYjrFp/dr+h5B/wTi+A9v8avipJZ6zDPDYeF5Ptt3DJZ747iRZEVLaQNgKr5fcrA5WJ1wP&#10;vL+vnw50VdG0s6hdJ5UkpAUyDaQvAH0yT+OAa/JP4JfFuw/Y3/a7/wCEs1rRJrrwz4kspbCR7Bt0&#10;kJZ4Hc7WwN5ki3EFhlXY5OGFfYn/AAWJ/bMsfhF8Hbr4c6VJMPFHjixRmmiKqNP08zFZXkLA7vNE&#10;bwqoGcNI25Sqh/ieAODaudcRRzKs1JU0o04/yt/FJ+nT5n7BxrDC4eP9vYT4Mcvat/32lzw9YybT&#10;XQ+HP+CmH7V91+1F+0jqnkzwt4Z8J3NxpOii2vTc29xEshD3akfJmdlDZXgxrEMttyfnajoMcj2P&#10;aiv71wODp4TDww9LaKsfz7iMQ61R1JdQr7Y/4Ij/ALOt947/AGjv+FgTQ3EWi+CYpo4rgRnyrq9n&#10;heLyA2NpKRSs7gHcu6LOA/PxMziNWZugBP8An6V+6f8AwTk/ZluP2Vv2YNI8P6kirr2oStqusASG&#10;RUuZVUCPOSMxxJFGdvykxkjrmvmONsy+rYH2MfiqafLr/XmerkOF9riFN7R1/wAj3iMbVp1FFfip&#10;96FFFFABRRRQAUUUUANl5THTPfFflr/wXd/Z6tfCXjnwz8RrG3uFk8UGTTNVnyPK8+FIzbcZ++0f&#10;nduRAM46n9TDXl/7YvwRX9oj9mjxl4SWLzrvVNNk+wo1wYE+1x4ltizDoonSInPBAIPBIPr5DmP1&#10;HHwxD22fo9Pw3+Rw5jhVXw8qf3eqPwDorQ8WeHLzwb4o1LR9Rg+y6hpV1JaXUBcMYpY2KOuQSDhg&#10;RkEjpyc1nMdq7jwPev32ti6VGi8TUklFK9+ltz4HCYGvisTHCYeLlOTSSW7bdrWLvhrS9S8Ta/Do&#10;2mzywyap+5ZVnMSun3nDEdVGxWIIb7g+XOK+rvD2hxeHdDtLGHd5drCkQLD5nwAMn3Pc9zn1rzH9&#10;mX4aw2un/wDCR3UZN5MWjszIqtsi+X94O6sfnXsdvsa9cr+AfEHimWe5xUxa+C9orslt/m/U/SPE&#10;bG0svpUOE8FJOGH1qNbTrS+J+airRXoz1D9jv4or8Kvj9ot5PN5Gn6gx069YBBmOXhSzNjaqyeW5&#10;IIICHr0Paf8ABc79l8eM/hVpPxStGjhvPB4FhqikfNc2c8qrF82f+WU0hwuORO5z8oB+eZIvOTb2&#10;PB+n9PrX6L/DrXtF/bj/AGXdR07xBar5OtWsuk6vDGuBDNtB82IuGAYbkljYbtjbedymvqfCfiD6&#10;lifZt/C+Zeaekl9x8Zkso1sPUwct3qj8IicmivQf2ovgJqn7NHx28SeD9St7yGPS7yRdPmuAAb6z&#10;LEwTgrlWDR7ScH5W3KQGVgPPu1f2vh60K1KNanrGSumeBUpyhJwkrNA6iRCrDcrcEHoa+gP2If8A&#10;goT4r/Yz8R2trHLc6l4DudQlvdW0aBLdZJ2eDyvNSV42cMuyFwm9FYxYJAYmvn+gHBrLG4Ghi6To&#10;YiKlF/18i6OIqUZe0puzP3V8B/ED4S/8FD/hnFeafJY61DapG01vKBFqWiySchJFB3RsWjIyCUk8&#10;o4LqOfnr4ofsw6l+yd8QdP8AFUbS6p4Rt74MJ4AZLi1jwp2zDAXJzIoYHaSq5KFwK/M/4T/ErVvg&#10;v8StH8V6BeXVjq2i3CXELxzMFcqT8rDOCjqzI69GRmU5BIr9Tf2J/wDgrt4a/aCht/D/AMRG0/wr&#10;4suJDBE6RsmlaiTuZVV2ZvJcqNu2VgGYDaxLiNf584/8JYYqhOUI80WrcyXvL17o+nw2Ow+LlF1P&#10;dqJpp+h4l8fvipYfFzxpFqGnwXlvBBZpa7bpVWRyGkYkBWIwN6jk+vavQPhF+1rY+GfAdnpGu299&#10;cXWmwi2gltII0UwrhY1PzrgquRwDwi9Sc17H+1B+wNp/ivTLjXfA1v8AY9VChhpMZVbW8HTCbmUQ&#10;nHPB2fLjaCxavjPxR4V1LwP4iu9H1iym07VNPk8q5t5esTYz1BIYEYIYEgggjg5r+T8/4Djg6UMH&#10;ioNwj8Mtfz6ehniMfmWAxk8VHed7tL3Xcf4f8W3vg/Xf7R0q4ntbiMOsb4VsI4KsrIQVb5T0wfbB&#10;ANe2W37WPhfxbplt/wAJd4WF7fWoCpstoryLlRuZfNYGPcy/dBPAX5ic14D2/wA8UA5rycZk2FxV&#10;nVi7xVk07O3qjy8DnmLwvMqT0k7tNJq/o9j274gftiXDacmn+DrNtIhj2J9pnjQsqLgBUiG5FACg&#10;AnOFJACnBHk+keONW0DxM+tWN/cWepuzP50WNxLHLEggqc5PUY9uorJY7f59aO9VhcpwuGg6dKGk&#10;t76t+vczxmc4zE1I1as3eO1tEvRI+pvgv8etc+LVndxr4f06SaxZWlkjvTEg3FvLAQo7DAyOpPU4&#10;G7A8g+L/AO0dqvxT046f9lj0zSbhFM9qGWb7SwZXyzlAcbl4Ax3znrXL+BPihrnwznuJNDvjZNeB&#10;RNmCOTftyV++px94/n3rCZi55P05rzcHw7Qo4qVZwXLpy6t2fXR6LysevjOJMTWwkaKnLmd+bRK6&#10;6arX1LnhrxJeeENatr7T55La4tG3xyRnbjggjB6ggkEHIIJB4OK9S0L9s7xNYaWsN5b6bfTxx7BO&#10;yGMyHHVlUgc9cLt64rx/P0/OivUxmV4TFtSxEE2uvX7zyMDm2NwaccPNpPp0+46r4i/GTXvilKv9&#10;q3X+jxP5kNrCojhhY8H3b2LElckA4NcrRRXVQw9KhBU6UUkuiOPEV6+Im6lZuUn1e5a0PUv7G1m1&#10;vNnmG1lWQLnG7Bzj8fXtXdfGz4+P8ZLLT4Dpa6ctjI0nyXJk35AHOVHTH6153n6fiaPy/Os6mDoz&#10;qxrSXvR2fa5tRxmIpUZUIO0Zbrv1Og+Fvjn/AIVt48s9a+zG8+x+Z+583y/M3Iyfe2nH3s9O3brR&#10;8U/Hn/CyPHV/rS2f2H7b5Z8jzfNKbI1T72BnO3PTjPeufAzR+f5U/qdH2/1m3v2tfy7C+u11h/qt&#10;/cve1uu1z07wD+0X/wAIH8Nbjw4ujifzklX7SLnbguMfc2Hp9a5b4XfE6/8AhR4mj1KxW3mWRPJn&#10;gmQ7ZYz2yOVI6g84IGQRlW5oDNA5rBZXhkqi5V+8d5X6mss2xd6T5taekfJH1dpvxH0nxD4Wj8aN&#10;4DvJhChuZL5beykkhMGQWRzIsh2bTg7VORwBxXhvx0+Nj/GPXLdo7drXTNNLrYxtzI6tty0n+0dq&#10;gDICDj5vvsmh/tDa54e+Gb+FYLfTW0+SCa3eQq/nbJS27BDYz8xxxgcde/EadZz6xfW9rawyXV1d&#10;SLFDFGMvK7HCqo7sTwAOScAAnivNynh+FGu6koXadoat2T8ns/Q9jNOIKmKoxoUpaSXvWileXqtW&#10;iPCkfMw2fxM3HHqa+hvEWkah+3Druk2fg/Tb+3i0rz/tl9qS+RawhwhTlS5ySmMY3fNnBUMy9T8A&#10;f+Cbdxq8UWofEJmsY/MYNoltKrPKoKhTLMpKgNh/kjycFTvVsqPQ/wBqX9u/4afsOeGLrRIxDJ4l&#10;tLFbuw8PWUDQrIskhQbpthhhXcGZyx3Bfm2tuUN+vcPeFdfNMZSxOKi7x+GK3d979jfLMLVoYSpT&#10;xLUac7Np76behv8Awg/ZZ8E/sw6FJ4iv5LW41LToGuLnVdQmCQ2SrH+8ZAxCRqMOdx+YAsC23gfG&#10;n7aX/BaiXXooNJ+DMupaP5F273WuXNtFm8iCSIqRQyo5CMXSTe2xwUxtGSa+SP2qP20vHX7Y2u2V&#10;54wutPWDTUdLOw0+18i1tPMVBIFDFnbfsUnzHcr0GAMV5S7mR2ZjuZjkk9zX9b8K+HOEy+nF14q/&#10;8qXur17s4sVnCjD2ODXLHv1JdQ1GbVr6e6uZJbi5uZGmmmlcvJK7HLMzHlmJJJJ65qEcCiiv0yKS&#10;VkeA5N6sKB1/WjpX2Z/wR6/Y5/4Xb8aU8ba9okt94P8ACQd7OZpljt5tVQxGKJ15d1WORpCFAUFF&#10;DEhtrefmmZU8DhpYip02Xd9EjpweGlXqqnE+9fgB8KLP/gn7+w41nP8AYG1DR7OXUdSnQeWl7fyY&#10;43AAsN3lwqxAJSNOO1fB2r6rca7q11fXkrT3l7M888rYzJI5LMxx6kk19b/8FJ/jZKv2TwLYSBYm&#10;RL7VHB5b5j5UPXjBHmEMM4CEcZr5AUYXt+Ffwh4hZy8bmHJe/Lq/8Tev3Ho59Xi5xw0NopL5mH8Q&#10;vANl8R/DU2n32flPnW5GRsmAOxuCOhP44x3r5l8XeIdW8Q63s1yaaa60iCLS4Vm620FvGIo4QOgC&#10;Km3jg4JySST9bGvHf2n/AId77OHxFZxKzQssN5l/mCknbIehPzEKSSx+5gAA5rw34vlkOb068/gb&#10;5ZLyf+XQ+74Dx1LNsFV4Rx0klV96g3ooVlsvJVNE/Ox4zRTYpRNErjowzT1OGBPbnHrX97YbFUsR&#10;RjiKLvGSun5M/M8dgq2ExM8LiIuM4Nxae6a0aPoP/gmP+zFpv7Vn7VOn6LrTRyaHotnLrepWxkZH&#10;u4YnjRI1IHeaWLdyMoHwQcV+4kMWwV8p/wDBI79lVf2df2arfVL+yvrLxR40IvtTS7ZN8USNItsg&#10;CgbV8oiQq3zBpnB242D6wXpX4fxZmv13HycX7sNF8t38z7jJsH7DDq+8tQooor5s9YKKKKACiiig&#10;AooooACM00pk06igD8lf+C2f7Kt18OPjMvxMtrr7Ro/je7S0mhFusMemXUVtEFTfu/eGYRyy7iBg&#10;rJnPWvjb4d+ApviZ4nXTY3ZLfYz3Lhd3loPbIJJYqBjufY1++/7Q/wAAfD/7S3wq1Twh4kt2m07V&#10;FyJIvlmtZV5jmjP99GAIyCpGQwIJB/BW+ufFf7P/AI21zw/50el6xpN41jqMKLFNtljLKU3EMCBk&#10;nKnByD7V6HEWaZzmWQxyfLKbnO9pNb8itZf5+nmfQcD4PL8FjcTmlXEU6NaMP3LqNqKnK6lJ2T1i&#10;tUrav0Pp6ztIrGyht7eOOGC3Xy44412rGB2AHGB04444qReXxlR2PtXyxq3xe8Va+P8ASNbvFGf+&#10;Xdhb+n9zaT0x/nnAvLq71SQSXV5cXUmcs80hdm/EnOa/I8L4L8UVnrR5fVpHztTg/hyM3Ux+dQk2&#10;7v2dOcm++sktT6y1Dx1oek3LQ3OtaRbSLwUmvI42/IkV6j+x1+1nofwU+M2nSXHivQ7bw/qz/YtT&#10;jk1KNUAYHy5GBcAbHwSxyQm8Dqc/nsLVA27v9a9G/Zn8U/D3wn8T4Z/iZ4TuvFfhWSF47i3s55Yb&#10;yJirbJIStxApYuVB8xiAuWA3AEfTZf4I8RYOSxkZwUo62Tbbtutraiw+D4FwtVSjjMRN33VKEV+M&#10;7/gfqR/wU4/Y00v9sX4FW/jXwrNb3HiTw9ZSajptxYQC9PiCz8p5VtEaNstvba0TLvAZmAX96xr8&#10;f9b0S98N6tc2Oo2lzYX1nK0M9tcRtHNA6kqysrAMrAggggEEHNf0Dfs3+NPCvjf4FeFdS8FNAnhV&#10;tMt49PgSVX+wxLGqrA+Gba8YARlLEqykHkGvkP8A4Kvf8E2G+LGlan8TPAul3F942hCy6vYpcO39&#10;qwRQrGGhjOczKqRjauNyhtqvIQH/AGThHiSWDf1DG6R6P+V9vT8j5/PMrhWbxGG1/Vf5n5V0U50I&#10;APBUgkMAQpGccZ/Km1+veh8UFG47cA49/SiigD7I/Yk/4K7eJ/2fp5NJ8eHWfHnh/ULk3BvJ9Rln&#10;1LTiY0QhDMxV4h5YIjGwAvIc5O2v0I8R6N8Lv27/AIcNfaDqnhvVNYlsU+yahAyy3ekvJG7QCeJX&#10;SUbSzP5EhQkqw+Vhkfhf1/Ou8/Z//aU8afsx+N113wbr17pNw20XMAffZ36ru2pcQn5ZFUPJtJG5&#10;S7FWUnNfn/E/AWEzGnKVFJSe6fwv/J+aPewOdSpr2eIXNHz1t/mfXHxm/wCCen7Rnhjx5eWfhbT9&#10;L8U6HCiNBqMBtLE3JKAuDDNcEqyuSPvbTjI9Kbaf8EvP2nLqZYz4i8HxJ/E0twMA4/2bUnrX15+w&#10;B/wUj0H9tPTW0eaxuNE8cabZfa7+zxutblFcRtNbvknbloyUkCspkAG8DefpxGVxuXB/Gv5+xXh/&#10;gcNWdGtTcWul/wCtD9cwPFVBUI+xweHei95002/N62v8reR+Wf8Aw6b/AGlLg8+MvAMfHa6mGfys&#10;/r/nNWIP+CNvxxvoN1z8SvDsE8n+sW3nufLU99uI1H/jor9RByelKOe1RHg/K1/y7/FnbHjLEx+C&#10;hQX/AHBp/rFn5qaV/wAEPPiBdWKSX/xruLa7bPmQ21rPLEnJA2sZ0PIwfujByOepvWv/AAQ28Ygf&#10;vPjpqiHvjTJm9P8Ap7HvX6ObKNuK0jwnla/5dfi/8y/9esyXwxpL/uBR/wDkD86f+HGvi0n/AJLt&#10;qn46TN/8mUR/8ENPFaH5vjvq21u39jynH/k5X6Lf56Uu2q/1Vyv/AJ9L73/mT/r1m3T2a9KNH/5A&#10;/Os/8ENvFP8A0XjVP/BNN/8AJtKv/BDXxUf+a7ap/wCCab/5Nr9EhyfSlwfWq/1Xyv8A58r73/mP&#10;/XzOP5of+CaX/wAgfnVJ/wAEOPFe9tvx21Xaxzzo8w7D/p8NN/4caeLf+i7al/4KZv8A5Lr9Fsba&#10;AKmXCuVP/l1+L/zH/r5m3X2f/gmj/wDIH5x3P/BDTxhn938dNSb1/wCJbMv/ALdGs/Wv+CIvxGsL&#10;B5NL+M0l5eLjZFdWs8MTc85YTORx/snn8x+l3Wm1D4Ryp/8ALv8AF/5h/r1mL+KFJ+tCj/8AIH5d&#10;3f8AwR1+O2lhZdP+I3hm6uN2CLme5VAvsDC4J6dh9R0NWT/glD+0payfL4w8AzZHAa5m/wDkSv1P&#10;zTHcRsKzlwflbXwfizOXGWIl8eHoP/uDTX5RR+W+jf8ABLL9pCTxJZx6h4r8HWunvOgubiEC42RE&#10;4crG1upcgEkKSoJGCy5yPsX4b/Cv4a/sK/DbT9S8Wa5oMesRKwn17WGjgmvZ9sjyC2jY5X5C4WKL&#10;LlFAYu2WaL9tj/go34R/Ywhs7O+tbzX/ABFrFnNdafp1lNCAAoxG9wzOGihkclQ6o+dkmAxQivyF&#10;/aN/ao8b/tVeL49Y8a6w2oyWpk+wWsS+VaaarnLLDGPu5wo3MTIwRAzNtBH23CPhhQqzWJhDlh/M&#10;9X/27f8AM+L4m4roVnFewpxnH/n3CMdX3a/I+qP26f8AgsjrPxMa68M/C9dQ8K6La3DJLryz+Xf6&#10;lGEUYiAAa3Tfu5Db2CpygLIfhnU9Uutb1O4vb65uL69vJXnnuLiRpJZpGJLMzE5JJJOSarjjOO9F&#10;fveV5PhcBT9nho27vq/mfnGLxlXES5qr+XQKKKK9Q5AooJwK7X9n74AeI/2mPirpfhHwzam4vtQL&#10;GWU7vKsIFxvuJSoO2NNy5PUllVQzsiNliK8KEHUquyW77GlOnKpJQgrtm7+yN+yZ4i/a/wDitY+H&#10;9Ft7hNK89U1fVlgeS30mEq7EuyqVEjBGEasVDNxlRzX7AfFD4wfD3/gnb8CdH0mFtJ0m0sYfsmk6&#10;QblIJb3BLSPk8k5LSSSNnLMSxLOM7n7Iv7Ifhn9jj4Tx+GfD5kuZJJPtV/qNwo86/uMAF2A4UAAK&#10;qjoqjJZtzt89/wDBULxR+zj4S8TWN98TvDEnjTxz9k8uy0/S9Skt7yG3+Z1aYxzxiOIv0LZYlm2K&#10;2Hx+FcUZrjc9q/VsvW3wp/m/07H6Nw/gcvwT58zlJRa95ws5eSXM0j5R8S/GjTfFmrTalq3irTb+&#10;+uTvkuLjU0keT0OS3IHAHbp7Cm6P4n03xEW/s/ULG8/64zpJj64NfJetS2+q61eXcNja6bHdTyTL&#10;a2zSNDaqzEiNDI7uVUEKNzMSAMknJNU2qEdMV+Y4rwF4hv7RThJvf3nf8YmjyzgWvJtY7EQf96lB&#10;r74zb/A+zAcjPHbp0596Zc20d3byRTRrJHKjI6N0kUjlT7EZHvmvkLTdX1DRY2FhqV9YmTBbyZWj&#10;3Y6Z2kep/OtrT/i94q0VCsGu3r7myWnYXBH08zd+nbP4fP1/BjiiltR5vRpmlHg3h2c1PBZ3CMlq&#10;ueFSLT6apNC/F34ft8MPG1xaeWV0+6JnsmGf9WT93kk/JkLknJxkhcjPsn/BNH9k28/ak/aV0tZI&#10;7dfDfhOaDWNZa60/7Za3caTpiyYZ2Bp/mGGJGxZTtbaVPimv+NPE/wAUFs9LuJpNXu5ZglnBDax+&#10;e874jURhUBZnJVdoHJ2DGduP24/4J4fsrt+yf+zZpegXsdkviG6mmv8AWJbSaSWKWd3woDNjOyJY&#10;o8qqhihYAbjn9c4RzTPMmyWpleaUnF7Qb3s/i9UunqfVcdYHLsfPC5lHFU62Ktas6TbjJx0jPVKz&#10;aSUlbVq57pEiqm1flC8ADtUlInSlrzz5sKKKKACiiigAooooAKKKKACiiigBrDNfm/8A8F0f2Wbn&#10;U7XSfi1pokkj0uBNF1mEBBHHEXkeC56AjDu0TFmOTJAAFw2f0h281S8R6LZ+I9DutP1C1t76xvon&#10;t7i2uEEkVxGykMjKQQykEgjByD3r0cpzKpgMVHE0+m67rqjlxmFjiKTpyP5wT1/zzRXrX7av7Ll/&#10;+yT8ftY8K3DNNpvF9pF1JKsjXdjI7iJnKgfvPkdWG0fMrEArgnyU1/QeFxVPE0Y16Tumrn5tWoyp&#10;TdOe6CiiiugyPQv2dP2o/HH7LHjL+2PBetS6dJcPD9stHXzLPUo0cHy5ojwwK71DKVdd7bWQkmv0&#10;9/ZK/wCCxHw8+M/hfT7Lx5qlj4H8YEMt4twrQ6XKVDt5kc7MViUqoOJmXDnYpc7S35AUZIyVO1uo&#10;I6g+tfO5zwzg8xXNUXLP+Zb/AD7npYLNK+Gdo6rsz9Pf+Co//BL+HxvFqPxM+G+moPEc7m41rRLS&#10;PH9r5Lb7mAAY+0ZYPIuP3oDkfvM+Z+YUbCVAykEEBuDn09PrXsH7LP7cPxB/ZCvZv+EV1SOTSry4&#10;Nzd6RfoZ7G6lKMnmsMh0YZQlo2QsI0DFlUAV/wBp74w+Dvj3PbeJtF8Lf8IP4qumCavpdgEfSb9t&#10;ilr2NuHhlZjtMG1k2oG8wuW3Y5LQzDAP6niPfp/Zmunk1+peOqYfEfv6Xuy6r9TyeigUV9R6HlBR&#10;RRQBPpmpTaNqdveWs01vdWkiywTQyGKWF1OQyOOVYEAhhggjjFfrF/wTd/4KpQ/tB3UHhD4hahZ2&#10;Hji6uBBpZttPkjtdWjFursdwLqk26OdmBKJteJVBIOPyWp0bMrfKzK3AUqcMh7Ee9eHneQ4fMqXL&#10;V0ktn1X+a8j0MBmFTCz5obdUf0kK2adX59/8Em/+ClMHjjS9F+E/jIw2mt6dClh4fvIYZGTUreKH&#10;5IHxu2zIqN87bVcBVHz/AHv0CSTeMivw3MstrYCu8PXWq2fRruj9AwuKhiKftKY6iiiuE6AooooA&#10;KKKKACiiigAooqrqWr22j2M91d3ENra2qNJNNKwSOFAMlmY8AAAkk8ACgCxJJsFfAP8AwUO/4K/W&#10;/wAMpbjwf8Kbiz1PXWiK3uvhFntNNJ/5ZwAgpNMB8xYgxodqkOxdU8h/4Kf/APBU0/Gi21D4b/Df&#10;UmXwnK3k6xrdqzI2srs+a2iJAZYA2VkOMy42/wCq3eb8IjtyTtOck85r9K4Z4N57YvHrTpH9Zf5f&#10;efK5tnbX7rDv1f8AkWdZ1a48QavdX99cXF9fXsz3FxdXEhknuJHYs7u7ZZmZizEkkkkkkkk1Woor&#10;9QjFRXLHY+SlJt3YUUUVQgoPAoq1oaWMmsW66lNeQ2DOFuGtLdZ540J5dUZ0ViByELLu6bl61MpW&#10;VxxV3Y9B/Zb/AGUvFP7XXxJXw74ZSOFbdRLqOoz7haaZEQxVpWVThn2MqL1Zh0wCR+t/wo+Hfwq/&#10;4JY/AdLfVNctbBbiYSXmrXiqt5rVyc4VY0G5toL7I0DbV3EknzHb83dD/wCCmnij4N/C238G/CfR&#10;tE+HmiwzCeW5EK6lq2oTFQJZrmeVfJmeUgMWEClVREUhFAr5v1TVrrXL+7vL64nvb7UJ3ubq6uJD&#10;LPczOdzSSOxJd2PJZiSxySSSSfi8wyfHZvUSxL9lRX2VrJ+b6L9D3MPjMPg43pLnn36LyPvL9sH/&#10;AILa6146tNT8PfC2z/sXR7yA2z61eo66kyyIgLQKjKLdl/eqGJkblWBRlAr4JvbuXUtQnu7iSS4u&#10;rqRpZZpWLySOxyzFjySTySepqP196K+jyvJ8JgKfJho27vq/Vnm4rHVsRLmqv5dAooor0zkCgc59&#10;u9Fe0fsGfsm6n+1/8fLPw/HHfW3hyzHna5qcEasLGAq+I8sQPMm2MicMQdzFHRHA5sZiqeGoyr1X&#10;aKVzSjSlUmqcN2fRn/BGf9h9fiL4tX4peJrG/h03w3dRTeG3ZYmtdTnAnjmYo6l/3DbCrrsIkAKs&#10;drCv1WhGF4rJ8DeDNP8AAHhPTdF0m3Fnpel2sVnawK5cRRRqFRckknCgDJJJxkkmtivwDOc1qZhi&#10;pYienZdl/Wp+kYDBxw1FU4/PzYUUUV5Z2BRRRQAUUUUAFFFFABRRRQAUUUUAFNdd4p1FAHgv/BQP&#10;9jqy/bE+B13o6iztfEumj7ToeoTxn/Rpdyl4yykNslRdhBJUEo+1mjXH4feLvCmoeBvFWpaLqlu1&#10;rqOk3UtjdwuQWimiYpImRwcMCMjNf0dFd3UA18Nf8FTf+Ca//C+rO58feB7S1t/F2m281xqlsFlZ&#10;tdijjGxI1Xd/pChGVQqjzC4DNwM/ccH8RrB1PquIf7uT0fZ/5M+fzvK/br21P4l+J+TNFCsHXcCG&#10;yM5HvyPzGD9DRX7Imnqtj4frYKKKKADFFFFAWCiiigAooooAKKKKALGj6zeeHdVt77T7q4sb6zkW&#10;W3uIJDFJBIpBVldSGUggEFSCCMjBr9hP+CU37eS/tO/Dc+FdcEkHjDwbY2sEs1xfi4fXoQpj+1je&#10;TM0oKL524EBpEbd+82r+OdbXw48f6p8KfH+j+JtFna21bQbuO+tJBj5ZEORnIOVP3WBBDKzAgg4r&#10;57iLIqeZYbk2nH4X+noellmYSwtW/wBl7n9Fkt5HBHukkjRe5ZsD1qQS5I968L+Evjfwz/wUf/ZF&#10;03UdS0ue10nxJGVvdPkuP31tPBKVdRKhDYEse5W4LptJUBytfm/qn7VPxq/ZL+IGseCP+E81O31H&#10;RZmtXhuJV1BGRcFHhFyrFY2Qqy4VflYEjpX45g8mq4ipOinacN0/uP1DA4enio3VRJ9L6X9D9lgc&#10;ijOa/JHwf/wVx+M/hi4ma91jR/ESyYKR6hpsSLH9Ps4iPPuT7V6V4P8A+C33iaxsca94H0fUrjH3&#10;7LUJLOP/AL5dJT+taVOH8ZHon8z0JZBil8Nn6M/STNGa/PeP/gui5PzfDJfw8Q5/9tqaf+C6Um8/&#10;8WyXb2/4qE//ACNWH9i4z+T8UR/YeN/k/FH6FZxRmvzH8Z/8FsPH2o3itofhfwvpNqFy0d4ZryQ+&#10;mHV4gPxX8q9K/wCCef7RXxs/a2+M99qmva89r4F0WNvtUFtpNtFbz3DKBHbLIy+aCA3mEhmI2qG2&#10;iRclXJ8RSpurVskvMVbJcRSpurVsl6n3Y0iqOtfl7/wV4/4KLXmueJtQ+E3gfUFh0u1je18TajaT&#10;sJbuQnbJYKQAFRcYkZWJYsY8qquJPav+CvX7dq/AX4dS/Dvw7c6jb+OPF1h5gurcGNNMsGkMbyeY&#10;VwZJBHLGqoQy5aTehVN/5HySbz/sqMD3+vv798mvseC+G1Vax+JXur4U+vn/AJHwOeZpyp4em9ev&#10;+Q3AX7ox3/Giiiv1byPjwooooAKKKKACgnIoooAM0UUUAFFFFABQOtFaXhDwlqHjzxTpui6Tam91&#10;TWLuGxtLcMF86aWQRxrliFG5mAyxA55IqZzjCLlJ2S6lRi27R3ND4X/CfxJ8Z/F1vofhXQdW1/VL&#10;gr/o9hb+a0SF1QyOSQqRqzqC7EKCwyQDmv3E/Yt/Y18PfsbfCuLQdLAvtTuJDcalq0kAin1CTkLu&#10;G5tqovyqgbA5PLMzHjf+CeH/AAT/ANL/AGPvh7b3epWmn3PxD1C2kt9X1G2uJ5YHjMxeOKJZAoVQ&#10;qxZIRSzLkkgCvpaMYH41+K8V8SvMKnsKGlOLf/bz7+nY+6yfK1h4+0qfE/wFXiloor489wKKKKAC&#10;iiigAooooAKKKKACiiigAooooAKKKKACmsuB79smnUYzQB+c/wDwVw/4Jx3vjS8uvip4JtdW1TXZ&#10;njPiDTUeJovs0VsV+0xbir718pFZFEhfzAQq7Tn8zGGwkcgg4IIIP5HkfjX9JMsQkXHbINfmv/wU&#10;x/4JP3Fxfy+OPhTodjHax24/tDw5p1sY5ZZvMwZ7dFO0goy5iRYwBEzDczYr9I4R4rVO2Bxjstoy&#10;fTyfl2Plc4ydybr0d+qPzdopWRo2ZWVkdSQysu1lI9RSV+pxkpK6PkfUKKKKYBRRRQAUUUUAFFFF&#10;ABRRRQB9Wf8ABI79rG1/Zr/aIk0vXtTksPCvja3WwlUqPJhvQ4+zyudpfu8eVIA84MwwpYfQ/wDw&#10;XE/Yw1f4kw6L8T/D7TXjaJaJo+qWbyxIkUHnO0M67sE4kmdXG45BQhQFc1+ZmT/D1GSOK/bT9k/4&#10;v2f/AAUR/Yek/tuCGDU7qCbQddihQsttfRKuZYt6becxTJt3qhcLuZkJr8/4gpyyzMqOcUtr2n+H&#10;5q/zR7VGH17L6uBfxWbj6/8ADn4w3HwQ8XaaTcf2XLtt/m3w3EbHj+6FYk9OwqlNpPi62bdJY+IF&#10;CnOZIJdvTHcY/OvqvxV4buPCfi7VtFupIZL/AEe7ls7oROrbZInKN07blODgDg+hqg26IdD1r9Pp&#10;yweIipxcZJ69GfjNPiTMsLJ01KUWnbRtbfM+WpfiBrWnny5Lto8c4aJRj8CtOj8a67fsqpcvIW5U&#10;CJP8K+ohIQvUijzWx/F+Rq/qWF6xX3I7P9fM2at7Wf8A4Ez518HeAfH3jvxdpul6Vp+uzalrFzFa&#10;WuQ8UcksrBY1LthFDMQAWIXnk4r9pvhLpmh/8E1/2DtFt/FWoOlv4P07OoXEX+kLNeTSGR44htTc&#10;rXExRNwXC4LFRuNfN/8AwTU+CcXxM+NEniC8WOSx8HIlysbMGMl1IXEJI5+VQjt2YMsZ5Brkf+C4&#10;37VEXizxfpXwnsI43t/Drw6zqk7LIsgu5Im8mJVYAYW3m3lgWBMwX5TGwP5fxQo5lmtLKMN8EPek&#10;16f5W+bP0vhDG4t5fPM8ZJty0im29Pn5/gj4f+LPxP1T4zfE3X/FmtXButT8Q30t7O+93VN5+WNC&#10;7MyxxrtRELEIqKo4ArnaBwKK+6o0o0oKnBWS2OacnJ8zCiiitCQooooAKKKKACiiigAooooAKKM1&#10;vfDT4X+IPjF4ysvD/hjS7nWNYv5FSK2gxubJxkk8KoOMuxCqOSQOampUjTi5Tdkt2yoxcmox3KXh&#10;Lwjqnj3xPY6Noun3mqatqUqwWtnbR75bhyeFUfn7AcngV+w//BMv/gnha/sjeE217XGW88eeIbOA&#10;XmViePRk5drWJlyS24gSOHKuY4yAAOZP+CeP/BMzSf2Q9Mk1jxEujeIPHk1w7R6nBCzLpcBTy/Jh&#10;aTnJBctIEQsJNuMD5vq6OPaOa/HeKuKnjW8Lhf4fV7c3/APtspyf2K9rW+Lt2AJj1pwGKKK+HPoA&#10;ooooAKKKKACiiigAooooAKKKKACiiigAooooAKKKKACiiigAqN4vMB/nipKKQH5+/wDBTn/glgvx&#10;JXVPiH8OLUQ+IgJbvWdGigZ/7Zb77TQbQWFwfnzGoIlJX7r5L/mDr3h3UPCusXOn6pYXmm39lIYb&#10;i1u4Ghmt3BwVdGAKsPQ81/R80an+dfMf7cn/AATH8H/tf2lzq0KW/hvxz5SrDrcEZY3RVdqx3Med&#10;si7QF3/6xdkeGKqY2+94d4ynhUsPjbyh0fVf5o+czTI1Vbq0NJdu5+KNFdx+0N+zv4q/Zd+J134T&#10;8XWK2l/bASQzo3mWt/ASQs0L8bkbB6gMCCCqtkDh+lfrWHxFOvTVWi+aL6o+OqU5Qk4zVmgooorY&#10;zCiiigAooooAKKKKADGf89K++f8AghZ+0T/YHxN1z4Y38gOn+IrZtV0pZLjasVzCv76OOPb8zSRH&#10;eTuGBbdCTkfA1etfsI/FBvg/+2J8O9e22+2PWYrKd5+FSG6DWsjscj7qTuQScAgGvF4iwUcVl9Wk&#10;10uvVao7stxDpYmEvNL7z6c/4Kz/AAVX4aftIR+IrOy+yab41tvtLSKERJb2P5ZwFU5GV8p2JGWa&#10;Vjk84+X4NTuLQYhuJ4v92Qiv10/bb/ZR0D9p3QPD8+uXesWZ0N5liewljG5ZjEzhjIj55hTB465r&#10;5X1z/gk/YXOoSNp3jW7tLVmykdzpizyIMdC6yoDz/siv4W4u4+y/Jc1lg8VVlCWktL219CM48P8A&#10;MsXip4rAwUoSd91e/XfzPjk+Ib4j/j+vPr5zf40j+JNQjiZheXrlQcKJmy3t1r69X/gkyob/AJH7&#10;cP8AsCf/AHRUkH/BJL7ddxwx+PRHJIwUH+xO5PHBn7f0rysP4sZZWqRowxkryaSXv7t2R4z8N88W&#10;ssP+K/zPpT9iXwtpP7MH7EEXjHVGa4e80VvFWs3aq0k0sPktOqjPJ2Q4XaDtLBiPvEn8d/jd8V9Q&#10;+OXxf8S+LtSNwLrxFqU98Ipro3RtY3kYxwq5AykabUUYAAUYAHA/W3/gqV8So/2Zv2AbnRdEWTTl&#10;1tbbwlYiGFZkt7d428xGEmTta2hljyAzgup4ILL+NXbqSB0zX9leG+A5cPPFy1btFN72S1+9/kfV&#10;ZtFYelSwUNFFbeYUUUV+nHhhRRRQAUUUUAFFFFABRRRQAUDk0dD+uDX2F+wl/wAEnfFX7Qt/4d8W&#10;eLkh0HwDcNDqAt5y5vtatwynygilWgilj3ESFg+GjZFK8nz8yzTDYGl7XESsund+SOnDYSriJclJ&#10;HgP7NP7L/ir9qX4m2Ph3w7puoTRzXEMd9fpbM1tpUUm8+bM/CoNsUrKCwMhiZVy2Af2P/Yo/YQ8K&#10;/sdeDIYbKCx1XxTNHJFfeIDZeRdXiNM0ioAXfy1A8sFFO1jErEEgEej/AAU+A/hP9n7wVFoHhDQ7&#10;PQtLidpDDAWYyOTku7sS7seBuYk4AGcAAdiEAFfjfEHFFfMX7OHu0ui7+b/y2Pt8syinhVzS1l3/&#10;AMhIxhadQBiivlz2AooooAKKKKACiiigAooooAKKKKACiiigAooooAKKKKACiiigAooooAKKKKAC&#10;hhmiigDkfjN8GdB+PHw31fwr4ktGu9I1mERToshjf5WDoysOQyuqsDzgjoRkH8rf20P+CPnjL4La&#10;y+qfDuy1bxp4QW1SSYExS6pZS52snlIFadT8rBokzgkFflLn9gCM00xh1wRXsZTn2Ly6d6D06p7P&#10;/g+Zw4zLqOJX7xa9z+beaN4JnjkVo5I2KurDaVYEqQR65GMU3ORX7cftZf8ABMP4a/tM6BcSR6Ta&#10;+E/EzS3F3HrOj2kUE01xMd7vcqoAud0mGO/58l9rrvYn85/2qf8AglB8T/2d9YabSdNuvHnht8eX&#10;qOkWbPMh2MSstqpeSPG0/PlowCMuGO2v1jKOMMDjEo1H7OfZ7fJ7fefG47Ja9D3ormj3R8v0Uuxt&#10;obGFbOCe+Ov+RSV9YtVdHkNNBRRRQIKKKKACjuvLL8wyRRSqGOcD3+lKUeZcrHF2dz9+PhP4rvPi&#10;z+yd4R8Q6o0balrnhqw1W7MKlY/Pkto5X2jkhdxOPQd6wEkVv4lPHY1g/AbxNY+Lf+CYmh3VlMlz&#10;bweAFtTsPCSW9kYJVz6rJG6n3U18faf4y1bSY9tnqeoWkfZIbl1Ufka/zG+kJwyq+cUqqfLpKP3S&#10;P6a4AyaWZYSUlPl5bfij7hPFa3gOJbjxfZqf9th7YQ8/r+tfCP8Aws3xJv8Al8Qa4vHQX8vP/j1e&#10;yfsKeItY8V/HeOO/1fWLyG1sprjy5b2Ro84CfMucEfOevfB6ivyfgjhJ/wBv4RyndKpF29Hf9D6X&#10;POFquEwNWvKonyxb0TPM/wDg4JvI3vPhPbqy+ZGurO6DqN32HBI98HB74PXBr846+1v+C7PiddY/&#10;az0PT4roTR6T4bgEkCzbltp5J53bK5+Vmj8kkkcrs9Fr4pr/AFu4RpqGU0V5N/e2z+U85qOWMm/6&#10;2QUUUV9IeWFFFFABRRRQAUU5ImkBKqzAeg/H/GvVf2df2J/iT+1DrNtH4X8NX7abOx/4nF3DJBpk&#10;YUgNmcrtLDI+RdzH04OMMRiqNCDqVpKK7vQ0p0Z1JcsFd+h5RjLbeS3oOtemfs9fsg/EX9qO8ZPB&#10;vhm81CzhfbPfzEW9jBhlVg00mELDcDsUs+ASFNfoZ+yj/wAERPC/w31mHWviJqa+NLyFYnh0tbU2&#10;+n20y5Ll/mJulzjaGCIRu3xvlQv254P8EaP4A0C30nQ9L03RdLs9wt7SwtktreAMxYhUQBVyxJOA&#10;Mkk9TX5/nHH1OH7vALmfd3t93X5n0mC4enL3sQ7LsfMv7FH/AASj8H/soeILPxVcX2o+IvGlvbyR&#10;LezMIbayLhlbyIFzglGClndzlSV2gkV9Ww2wj9fXmpcYor80xmMr4qo6teTlL+tj6qhh6dGPJTVk&#10;FFFFcpsFFFFABRRRQAUUUUAFFFFABRRRQAUUUUAFFFFABRRRQAUUUUAFFFFABRRRQAUUUUAFFFFA&#10;BRiiigAK5NMeBXx7e9PooA8F+P3/AATY+EP7Res3+ra34Xjs9e1KERTapptxJZ3DMM7ZWVG8qWUA&#10;43yo5wADkAAfFnxz/wCCDfiTwxpGoX3gPxfY+JGjaea203UbQ2dwYwS0UImRnSSUghC5SJMjPygn&#10;H6lleKaIsHpXtZfxFmGD0o1Hbs9V+J5+JyzD1/jir99mfz8/F/8AZR+JXwCS9k8YeCPEWh22nlBc&#10;X0loZdOTeMptu490LZzjhjg4B+bcF89UM4yq7hjPHPHr+o/MV/SM9okowyK3bkV5B8SP+Cf3wb+K&#10;qyHWPhz4d86SUzyT2MR0+4lkPVmltyjse+S3r6nP2eD8RGkliqXzj/k/8zxK3DN/4U/v/wCAfgxn&#10;miv1v+M//BDP4Y+OYLibwnfax4HvvKSOCOOY6hYqQ5LSPHMTKzMpxhZlUEKdpwwf5+8Wf8EEPiNZ&#10;6vLHofjHwTqGnqxCTXxurOZ14IYokcqqxJZSAx4RTnLEL9HheNcqq6Sk4+q/yujy62RYuHS/ofCN&#10;GM19WePf+CMfx08H3cUenaTofipZlJkk0rVo447cj+FhdeSSTnPyhh715L4s/Yk+MPgi6WO++Gfj&#10;RpGXf/ouly3ShckElogyjp0znGCAQa9ejnmAq/BWi/mjilgMRH4oP7j9Gv2RNQm0f/giNqN5at5V&#10;1a+E/E0sT4DbWWe/KnB4ODzzX5fRftReOogC2uK3A4+xQYHA/wBiv1D/AGf/AA5qfgj/AIIkeJNM&#10;1zT77RdQs/B3iYzW2oWz2ksAZr91LLIAQChDA9CpB6EGvx9U7xn5upByCCCOCMeo7+lfyB4n4Khi&#10;cwcpwUkpTtpfRvof3B9G7CYWrgcSsVFNrktf0Z6lZ/te+MII9skmnT+722D+hFfXX/BGX9oDXvif&#10;+1pqGm6itmtuvhu6lxDFtywntgDnJ/vGvzzzX2l/wQdlEf7a2pBv4vCt4B6E/aLU4+vU49jXw/D2&#10;U4SnmNKpGmk0+x+veJeV4CHC+MqUqcbqG69Ucv8A8FfJWf8A4KE+OlZs7I9OC+w+wW5x+ZNfNNfY&#10;n/BVH9nzx940/bu8a6to/grxZq2k3Saf5N5ZaTPcQy4srdG2uikHDAg46EEda8f8Ef8ABPP42fEB&#10;4V034b+JF+0QtMGvoV09FCttKs1wY1V84wpIYg5AIBI/uTI8xwtHLKKq1Ix91btdj/MrHYWtPFTc&#10;Yt69jxuivrzwT/wRK+NXirSY574eE/DV0xYNZalqbPNGAcAlraOaIhuow5I/iA6V3HgD/ggd4+vt&#10;bjXxN428I6Zpigsz6bFc31wTjAG2RYV2987gR79K6K3FWV0tXVT9NSKeU4uW0H8z4LJoKlTyCPr2&#10;r9d/hF/wRA+E/gm3ibxNJrnjS8MSLP8AaLprK18wbtzxRQFXUMSPlaV8bRg8nPtvwu/4J7fBf4Qw&#10;Kui/Drw75i3Au1mv4m1KeOUdGSS4aR0xk4CkAcegrwcT4gYKOlGEpP0SX9fI9Cjw3iJfxGl+J+Kf&#10;w1/Zj+I/xhht7jwv4F8Va9Y3Uwt4r2z06R7XzSyrtaYgRIAT8zMwCgEkgcn64+An/BCbxh4y0lL7&#10;x34msfB7SLG66fa2n9o3Sg7vMSVt6RxsAFwUMoO7nGMH9VoLSO2TbHGqL2AHSpNmO1fL47jzMKul&#10;BKC+9/ij1sPw7h4a1HzHzV8F/wDgk58FfgxNpt4vhj/hJNY00sw1DW5jdNKzZ5MPEHGRjEfG1Tyw&#10;DV9H2+nR2kMccSLHHCu1FXgKOmAPpx7CptuRTq+RxOMr4iXPXm5Pzdz2qOHp0lanFINtGKKK5zYK&#10;KKKACiiigAooooAKKKKACiiigAooooAKKKKACiiigAooooAKKKKACiiigAooooAKKKKACiiigAoo&#10;ooAKKKKACiiigAooooAKKKKACiiigBCuaaU9vwp9GKAIyMmoX0+OYsWXdk5Gf4fp6VZ20uKAi2tj&#10;Ok8P28pG+3hb3ZQT/Klg0K2tZhJHbwoyggFUAIz71oEZoxU8kb3NPaztZtkcUeF+bmlRKfjNFUZi&#10;BcUtFFABRRRQAUUUUAFFFFABRRRQAUUUUAFFFFABRRRQAUUUUAFFFFABRRRQAUUUUAFFFFABRRRQ&#10;AUUUUAFFFFABRRRQAUUUUAFFFFABRRRQAUUUUAFFFFABRRRQAUUUUAFFFFABRRRQAUUUUAFFFFAB&#10;RRRQAUUUUAFFFFABRRRQAUUUUAFFFFABRRRQAUUUUAFFFFABRRRQAUUUUAFFFFABRRRQAUUUUAf/&#10;2Q=="/>
  <p:tag name="ISPRING_COMPANY_LOGO" val="ISPRING_PRESENTER_PHOTO_1"/>
  <p:tag name="ISPRING_CURRENT_PLAYER_ID" val="universal"/>
  <p:tag name="ISPRING_PLAYERS_CUSTOMIZATION_2" val="UEsDBBQAAgAIAKJITk4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BafH1Rvks7REAFAAAEFAAAHQAAAHVuaXZlcnNhbC9jb21tb25fbWVzc2FnZXMubG5nrVjdbts2FL4v0HcgBBTYgC5tBzQYhsQFLTGxEFlyRTppNwwCKzE2EUl09eMku9qr7GJ7iO5iz9I9yQ4p2bXbBpKSAjZgSj7fOSS/75xDHr26yVK0FkUpVX5svTh4biGRxyqR+eLYmrOTH36yUFnxPOGpysWxlSsLvRo9fnSU8nxR84WA348fIXSUibKEYTnSo09jJJNjazaOxtg+i1gQ4dksGs8ZC/zIw2PiWaMxj6+OnrV/v8PaDqYz7L+NvOA0iMbuqTWyVbbi+S3y1EJ99+Ph4c2Ll4ffD4KhU+x5+0DIIL183gPIZ2HgRYBGvMgnb5g1YvLjh39XqPr4z1/xMPtgzjzXJ9ao/THMehaSc2v0uua3KP344U/ZaT0PQ+KziHquQyKXRn7AzMp4hBHHGr1VNVrytUCVQmsprlG1FMCJShYClalMzItYwYO8Fl3OnGCKXT8KCWWhazM38K0RVUVx+9TA8rpaqgLclSiRJX+XisT4BPaZ96tClOCaV8BOBJ9qKeGfKuMyP+h2feF7AXYM5aaEUnwKS8y2kwKkPfhrWS3hXSLUU3BxnaeKJ+iyEAAYUMRXq1TGzT8lXRU6wlnKbzujCPGF658C9QOPRsR3Nk+sEckT5BRcT3YgSogpCQGg4KUo7mEbGeYbc4TTdBjCxD2dePBlOoSJXCxT+FZD45gRYMJM5F1WwFQSAtMpvQhCRy8auEIcrXhZXqsi2WPp7n52Abu+HYAQbLYDzjTGBhj4ISETFoWIq24wiBIbfre6gqkCASNmUoOWVFaXFcgmW6WiEiZaqafCY0Opd+JSgb5SwdcN98G7EVsnzT089+1JNGbbhOrxOo+XPe1AnF/Vx64aaqDJLuc7Y2rRonHwBrKLNfKDIRbBGWTCsyEWbwmFRSa0y8bH5+4pNrsEeW+TlDZJL+Y6x6S3iMcx2Gk2raWqS3iilwRSk9mR8mCYG0pez4HFLvbuyK0NKtDBjBZyLSCOIhFFpyNI/TZxtKhez91fohPsesT5CvWgNOSqQjxZ8zwWQLaY6z29hXeJTMw7TXvj/30tf0e8alP9k7ZK+A5582RoPHuF5Q5F8KoS2arqcq0XrA3/PlFoid8ZQp+p388/tYmPQzf4NjtTyqxOmwr04P3ZRjZ0jzqDeOBK9d+tbx0JbUoNgYZFF0foMdL+VhPtduwGuiImor+d65+AzaypW1DY3PxS9bf2gxbAV+i+GHQCa2wip9DqZFCF+tuew6z3wj/XBaO//QUZU5dB1bkQ70pZdXo2eu5dX42c719Yd3rWvWLDXOZByD4ALtp+sESpzCD+pAfmfEo2K9CUiL2ZXKg6TYz8U3llygSsbZ2JL7vhy0Jl5mnKyw39mzL16iFRNJMLG6ezAf3UVsG992dHwPffJUpwCG2MjX1b9z62Vnva0wjko5fCY3TTOoGOMl7FSyjHl6rOk55AzUHMIScYwNo5U8GL7i6sBfgsjOYpap/+PAhEd3SQRMkW7FdfVaL8bTCInsYWgzYHP3FTdQIxPN4PwAz6WLXH341dz9Mwc4HL3+SAyZsSl6kMHh10+wWptFuPGcP2ZApqokY8qi6ghRyCsCGPHcxDOKC1OrQBCNoBJqtUIHLDtXqGoE5xeAZ51hy5rNGUF1eQpJlS6aDYzAZqcVTD5vTpXqOuUpkPivxhJVJPmLmzCDuOueyBlYTT+1XTESRwfIzbW59ULXqD2RPsQw34DE8kshoKGBKyvcTRVxTmOsBTXN+6/ffH3132puxuMiwksWb8KYWtv6zC21Fp7uuOnu1c3/0PUEsDBBQAAgAIAFp8fVE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Wnx9UZxzXR1nBQAAKB4AACcAAAB1bml2ZXJzYWwvZmxhc2hfcHVibGlzaGluZ19zZXR0aW5ncy54bWzlWcty2zYU3fsrMOxkGcuK7Tw8kjKKRI050asi3STT6XggEhJRgwALgHKUVX+li/Yj0kW/Jf2SXpAWJVl+QEmUSZOFRyZ4z8EFLu4LrD1/mzA0I1JRwetOdf/AQYSHIqJ8WnfOgs7Dpw5SGvMIM8FJ3eHCQc8be7U0GzOqYp9oDaIKAQ1XJ6muO7HW6Umlcnl5uU9VKs1bwTIN/Go/FEkllUQRromspAzP4UfPU6KcKwYLAvhLBL+CNfb2EKoVTD0RZYwgGoHmnJpFYdZhWMVOpRAb4/BiKkXGo5ZgQiI5HdedH1puu9o+XMgUVG2aEG72RDVg0AzrExxF1GiBmU/fERQTOo1B3erBkYMuaaTjunN48MjwgHxlkydnLxaPDU9LwC5wfTVBQjSOsMbFYzGjJBMiwRxENbTMCJCuja1IavJWlwPFUDTnOKFhAG+Q2au60w7OR27HHbn9lnt+NuoWqlojAi/oulYYv+u13fP+IHD989Og190aFLivgy1A22pmTT8cub7bD9zR+QtvsCXCXqklxu01ve6WmFfuC98Ltp2p3+xtCxmeDvp2mNM3Q3fU9fovz4PBoBt4wyUqP8Mrp7VWWT/4NXAQkcnV463jLBlzTBkEm2tnXBEN4YphOSWB6FDwxglmijjo15RMf8wwo3puPBSi2gUhaVOlJNQj4311x3iUs6QrCEExcMnSt4+fla795Ona0ivF7Mtl3ahlrQx2w1ho8YW1rx4cl+o/O7pb/VsUrc1oREQfS5mHrM0F3KvCo2V0rB4+fny3FrfMVsNa4zCGUKoXkXB1ZCFFjf441HQGcZpc03WSMeZnaSqkXgbT1cFSiVtoahPB186feUZjwaLSbiQZk6iPE7KSgPwLyjsgWXXQBDyFgUUHKeHIxxySHtVg5bAkUNlYaarzZNe5km5KihkCPsjKBPX8DauHMZZqzTVK+5hEEzZ+7gtN1C/FdhdDt4r6DEyAjINaybs8Qm2JLyFJ24gPCbcRO4XDw8wBItJKCYnVFpKoyZiVcALebCP4iowV1cRKVGQsQnORIUYvYJ8FAr/LEvgvJmi1OEATKZJ8FAoYjVRulhkllyR6bjPRG5giyQAJ1VLKiC5m+C2j79CYTIQEXoJnYDYYp6rg39+KOMVKLUnxQscHRYr1+m339QOzQBzNMJQr25GDe5Mk1Tvhx3PEhV7gYDtCnMGpMEaJaJS/s1nb/seboYwwYOfPZI01fkWTjOHPSV9uyAr1Dk2+m1m2Mfy9GlhPG+NZ7ujGeXNqcHEKJik44UUI2YHyjNgShpgjwdkc4RDKJGXCxoyKTMFIESAKavXxGhZ4OKb50xQyGcwoIyKtKA+qjw6Pjh8/efrsZL/y7+9/PbwTdFVADhk20xUVZOvOtsMaea3FuQd3Sythh7rWUNwDurWtsMZtq+YdLYY18oZGwxp7vd2wBm40Hfcg72g9NrAdIRMTdaINe97chVrAPaN0sxV4P3nBmxsIclfYLNhqFVNM3lxb5pX+11pa+m5z1DpFYK6zbuCf2ISHvoBIrMMYAszEXMVYYvLWwEZ2cBaA/V0rWmNmG0FoxuaIfXj/B7WRDuiH9/+kSH/4+8/QKgbbKdEfWC3/pY3UqKg6hysVp5UKUEVMi6wIdQSjCZS90RfLCZ8Soa08+jMH950Fvf9H4PrkpriIfDsKXATLMN7Z0f0+UssuDfQNb/vXfVv0LV/pjBaXyzbCPSwviESBEMxKfri4QkUen1iVKj4hKIH23G4DI/JFw9X6wffdnvdi0G1/B6nhK93B4qn8bLL2naS8v1//sGjeJJTTBLbVtPTl18jG8dFBrXLzq709YFv/utvY+w9QSwMEFAACAAgAWnx9UTvx8LhkAwAAmgwAACEAAAB1bml2ZXJzYWwvZmxhc2hfc2tpbl9zZXR0aW5ncy54bWyVV9tu4jAQfe9XIPa9tFS77UopEgUqVcu21Zbl3SEDWDh2ZDt0+fsd34gDCdBGleqZc+y5HI/VRG0o72xBKir4Y7ffHVx1OsmilBK4nkFeMKKhkxIFL9lj9/nvdNrtOYhgQn6A1pSvlLEEW4ciMC21Fvx6IbjGfa65kDlh3cG3Z/uT9CzyHEtgWJdylmQB8TE3N7d3l1D2Z5wiLEReEL6bipW4Tslis5Ki5Jmh3ZmvjbbeFSAZ5RtEfu8/PI1bk2BU6RcNeS2mye2kP+lfRikkKAUmpJ/jYX/44yyLkRRYOOnhfvgwfriQUx11ujEHtC1VVFva6dMKsoJ6kUeT8e34rh3Pcfd6V07G5Qga/unzsTCyA/mlzUVRFl/RSCHFyhT0gHNvvrMcJkiG1w8J45/mO0swCZmDzgpSMZphG4TMnBRvzNcGbqul/zMeEom521Kwd9OEg+lhFJIyGGhZQtILK+dTa/H5Vmq8TDBYEqYQEJsq0Dtm+E5KFbap2yrcH/ikPItA3lAh5oKVOYxcvBGwbq/wo9GTnStxfHtbFKCErTdGEVbGCvmKZT1CRsYK+WG69cbZ7gh+6HGcoIcn4pt5uvroBU5wGeoVVsFrTpqaW66io70hYHKRwcDKakZzMF1LetbmQuodxZRwsqUrovFd+m1w6c4mo5LegcMrrVlXiaaaQZPcFqKUCoNB99xn6zvX4HEU93CooZ7CUgd03Vg1xbwWsRbs+rzS/Xb7url1R+Nb8tjNidyAnAnBVLfjeXj/cBv3Kh8zzLTGtxTkC1+KCzlcaIj3t0m0gYW7gpfCidZksc4xpLYM9hV1jW3uX+KPbWosL/MU5AT1QCEIsm5zuDVdrRn+6jmFT8jqhBanY+o1bscJ3es9MngBAJGLdbgNbuE8eck0ZbCFMFMig024LbNEofqb8jXiqksyslykRz+CKqHEuLqjgTDHuER9mMWO85LXJFU2sdpACbO92rg27cOQNFqN56NdeyHVNkZ/UwGxVbVqklKLD02k9ptWa5862cKQ09zOH3RExzd4HIcJUfiqWGco75G9CsG8WfvNVCA0eNooZsoO+k0U6zkcsTO8nYOlBIjHqzVeRQ/AL9ilgsjsdQ+pvQgNbsfGHPHNtNMa53xe6KQXmVxz9m3Av/F/ksF/UEsDBBQAAgAIAFp8fVGunD2zYgUAALIdAAAmAAAAdW5pdmVyc2FsL2h0bWxfcHVibGlzaGluZ19zZXR0aW5ncy54bWzdWd1u2zYUvs9TEBp62Thp+pMGdgLXVhCh/pulrA2GIaAl2uJCkRpJOXWv9iq72B6iu9izdE+yQymW7dhx6C5O0V4UqejzfTzk+ZeqJx8ShsZEKip4zdnf3XMQ4aGIKB/VnPPg9Omhg5TGPMJMcFJzuHDQyfFONc0GjKrYJ1qDqEJAw9VRqmtOrHV6VKlcX1/vUpVK86tgmQZ+tRuKpJJKogjXRFZShifwR09SopwbBgsC+JcIfgM73tlBqFowtUWUMYJoBJpzag6F2ZlOmFMppAY4vBpJkfGoIZiQSI4GNeeHhtvcbx5MZQqmJk0IN1eijmHRLOsjHEXUKIGZTz8SFBM6ikHb/b3nDrqmkY5rzsHeM8MD8pVlnpy9ODs2PA0Bl8D1zQYJ0TjCGhePxY6SDIkEaxB1rGVGgHRhbU5Skw+6XCiWognHCQ0D+AWZq6o5zeCy7566fbfTcC/P+61CVWtE4AUt1wrjt7yme9npBq5/eRa0WxuDAvd9sAFoU82s6Xt913c7gdu/fON1N0TYKzXDuO2619oQ885943vBpjt16u1NIb2zbscOc3bRc/str/P2Muh2W4HXm6FyH57z1mpl0fGrECAik/PureMsGXBMGeSaWz6uiIZsxbAckUCcUojGIWaKOOjXlIx+zDCjemIiFJLaFSFpXaUk1H0TfTXHRJQzoysIQTEIyTK2X7wuQ/vV4cLRK8Xus2Ot1LJa5rpeLLR4ZO33916U6r9+vl79OxStjmlERAdLmaes5QPcq8KzWXbcP3j5cr0Wd+xWxVrjMIZUqqeZcH5lKkWN/jjUdAx5mtzSdZgx5mdpKqSeJdP5xVKJO2iqQ8EX/M88o4FgUWk3kgxI1MEJREHvlDtoCKHBwITdlHDkYw5Fjmowa1giVDZQmuq8uJ3eSNclxQxBAYMqTFDbXzJzGGOpFmKhNIipLOHxzx2hifqluN9i6U5Rn8GdIxORVvIuj1BT4msoyjbiPcJtxM7AW5jxGCKtlJBYbSCJ6oxZCScQvjaC78hAUU2sREXGIjQRGWL0Cu5ZIAi0LIH/xQTNdwNoKEWSrzKsNFK5WcaUXJPoxGajC9giyQAJ3VHKiC52+C2jH9GADIUEXoLHYDZYp6rg392IOMVKzUjxVMcnRU31Ok33/RNzQByNMfQnm5FDPJMk1VvhxxPEhZ7i4DpCnIFXGKNENMp/sznb7peboUwpYOcHssYCv6JJxvBD0pcXMke9RZNvZ5dNDH+vBtbbxnicB7oJ3pwaQpyCSQpO+CGEwkF5RmwJQ8yR4GyCcAh9kTJpY0xFpmClSBAFtfpyDQs8uGn+NILRCXaUEZFWlHv7zw6ev3j56vD10W7l39//eroWdNMx9hg22xUtY2PtnGGNvDXT3IO7Y3awQ92aIO4B3TlHWOM2VXPNTGGNXDFZWGNvzxfWwKUp4x7kmlljCXsqZGKyTrRkz9VjpwXcM0rXG4H3kxdcrCDIQ2G5YatWTPe4upnMW/tbveTg6zWTvlvvN84QGOi8FfhHNgmhIyD36jCGlDI0b1ssMXn3byPbPQ/A4q4VrTGsjSDMWxPEPn/6g9pIB/Tzp39SpD///WdolXXtlOh0rY7/1kaqX/SZvbke00oF6BtGRR2EzoHRBBrd6NGqwP/JyVYx/MDpfGtp7ttIVSvnXro2VxXZbUupimAZxltz1m+4fHw9m3zHN73S+9WqUo18klADeqSa/T2/pelPXxDbCLexvCISBUIwK/ne9DUo8vjQqhfxCUEJTNx2FxiRR81Oi07vu23vTbfV3Kr3Uzv3/yZSzsNeX/FUfvdY+NBRvoBf/DK4A+uL31mPd/4DUEsDBBQAAgAIAFp8fVHzKAPUrwEAAHoGAAAfAAAAdW5pdmVyc2FsL2h0bWxfc2tpbl9zZXR0aW5ncy5qc42Uy27CMBBF93wFSrcV4qEW6I42VEJiUansqi6cMIQIx2PZJoUi/r1xeNRxJi3xBl9O7jwcz6HVLp4gDtpP7UP5u9y/VfelBlYzagv3VZ036JnVA83TJSzSDHgqIPCQ/PLqVT7+EpRxIErTaP9ubbXjF6D9Z8W4dnFJWChC04SWE9oXoe2owN+Vys5VnSpy2hxtjUHRiVEYEKYjUGWsZIK71/JxC/RgzEH9g65YDJ5pt9sbNJGuo8/FmEkm9nNMsBOxeJMo3IrlmR7Y5dLrvQRVHPjmBDz0R89hJUGeajMzkPmBp71pf9pvJqUCreEcdxxO+pNHEuYsAu74joaTUTj6A60Y1xvq0XmqU3Oh696SJVDr0ss07IWDKiYKr1o3a8FPnIGdaQzI2R7ULVYot/KGA5QKE9uROjq0i0Q5smUqkhMXju0iOZustW36NsqJ0YlQLa9fRdcul6k1o3LN0Ltma+LWZk3D5YbJYMjLrb2oc2oucEqk4iKhSerlnEzG+JPG7j+KspnagFog8mJ42kMBXQwTUDOxQiswY1i8zgqtKOfTHRRk5vHNNXppto4/UEsDBBQAAgAIAFp8fVGUE7MiaQAAAG4AAAAcAAAAdW5pdmVyc2FsL2xvY2FsX3NldHRpbmdzLnhtbA3MMQ6DMAxA0Z1TWN4p7daBwMZWltIDWMRFkRwbkYDg9mT7w9Nv+zMKHLylYOrw9XgisM7mgy4Of9NQvxFSJvUkpuxQDaHvqlZsJvlyzgUmWIUu3iaOJTKPFIscdhGo4VNe/8Aem666AVBLAwQUAAIACABbfH1RIgoYXY0wAADQTAAAFwAAAHVuaXZlcnNhbC91bml2ZXJzYWwucG5n7XwJVJJ527ezNE3Z1DRWZpuTC2Zuoz5l5sJkWpmopZWZqJULlSKFIyqINJaZ5Y5LjttYmZULuYGEYFkpi8lklsqtUAmpKVKooN4CH7b3vM/znfMt7/ne9zvjOZ6bm/v6X/9rv37XDTfJezx2/rBw1UINDY0fXHc5e2lofKutofF1+vffqd/Z7KtnqD58Fem100mjumPNsPrkW8Q2920aGjXpmrNH5qnPF5zc5RupobH43tz/V22o68EaGrAQV+dt+2ICxP3+6eG9/pCp6e/gE4qJ11+FDi35K0uy8+ur1OdHMzIaL60+++zr1B+/bvj1TF9VpnvY2UUtR011dE6sxJnSClouYWg09vXUJ8vEVgdDwrVFNvDECvbmau08f9FKaNsgoelEyfKlOiY+jMoUgSc2e2lNN79G3xpTDPccPT8uEKtl0zDfRp07wC+gv1IfGpeJvlYfThqz5wR/5pWtqT7cKdugVljjtNte8znSvMvwtwtd/u3CLdakZuXM2BOfwH66lG1CQ+FH/PTQL1mShFkPpuTcXnbig7jJBz6SwBfkN3VfaRx4TZfgUfJON4soo5V6aD5Lcm42bWUp/GDKglGxCPGNRuWd3oV66A3Tay2P9qKf90o8hQF45Gx26ogVDup+eHBqbAQ1yhjvt8GQmi2fsienejU0TIbcIc7OvJRGKfo5tyQmQi6BKpfISXTfCK50qWSaqY0JjBkTgd3mFmAmMsL6NsEQuEQt0dfqQdGl/f02jMmifih9tr+fQ2LEo7zwfu1/9JXfoR5LJkraNAVxYr5cz/CeqT60AMsXHYyZ9Q4E8C9uaI9ZfKXRuIqefPb8roKlPgHmwS8mZHJFP93ntR+1GKiLuz/qihupSrePUnWK+s+h1z9wWpiIbVBOo5rIoCw6gnGYqQxOgG4nRz5CisBTyxH0lNnwV9NvUvMYkZKwtOQKbMA3Gs4ovfV6naH3G7I16XXaryoTyfAY6TDKfmWJzym3CE+dTJ+ougDIUfFVBw4fnMrTha2EjpcRblPis6LcyAWWVIcB+XCOpngzcXQ7S4TxtbMNl1sP1EJ1iOJU2EkLb/PswrsZzgEPCAM4Ac3GUvVS0bav20TcO6/XIwInAlDxT6AhLqkoXR+aYnc1oqCXVLjtLw9ZxcldaF2d1b7FIVQzkOEwUPo0OYUzhSm5CWMpBx0DZ8slfTQBk3wC3hlP8jiVjy7tirw+ijMftA2kUEZ0scXktkPCmOudpOgUQ2qxWBhzA2TJMQJ8MCyCg21AajzDDLsbvPVmLno9Mb1JD5hRLFEo6Mm77J6zzhoQrxhwIh2sfFmTfQFahX9kh1x+XKyTSdIpYHnldiucn96YXOweRxY59e+EBPnagI/Homn9o0GtoUWHDsjzgBHL4NWbXi6zZifCpqyT00wrRPtXXA1mXurLZcW5t0TiIDKqAxigJavMY2EjOLXwapBzu8Gjc8XqTfkWxj/xxMFwM263KQf/lOwnJtc2dXQwRXEPJzcakAXpMtyeoIquLQ9S0Ou1wI1LZQ55kfAu0e1104y12OKIkm4xXp5W05eruAHeGAy7cO52el90/84I0pvewXBNjUY8VmvB0szN+tVl8OukTcfZ3TC41YLjRtAqU89XaIh1lVogN3fGbveI3bSiQ4OXxAamWtfDKZNpS+LH+EILluhA69OzFvJ8hevdLPHTb5Fdx6h7tCazvwOSMTnf7kUsq2fIFG8ykcGKqj6+x1MgWYkBdXwAVJvLhRTZDCZcwnCjqbfQu5wj7nIk53mnCGHnDqzzlIn2XRE5Fd+bPpQ3YlsroRYO4lqRam1aa9BHcCll13vY41tGGk7QqBLxZo3TQLlN5o9Lj1u/4Kmte/4VmhGa1Zmrma8hyuHCPa2Mb3r9CdlftepxseGPVHpRpeF+RyHazhdA2C0AolW9B8CVu+0YdO6y1bEp4rOSfXlm2lbHIwRef3nU6+d5OwplmzN9xq3vcoObioYQsZBx8dRMvlCKAalmPKef0VQ+ZO8NsDet/0QeRb4XTZddofetxo0yZDpm2l4LhbZZgy7gbHstniuqJIbEOj4Bflrs4DlwkHrLP9rO0cqxDU7zdBUiitHr07ezNDQoPh/SLkcz09UVYpT/o4t5t9Q0jPvrMSM7erLnU06wA0W9EUUe7Ot+bXGvx83aQIDlBcEYf29VAzAuFNYA1tqHGjzAGIsT9fDrrImnGF9zVOCkxNV1L2kKsVrcu6CKLwuzai66Pyhl1GmluU8BIjE+GwPlcYwPkdNtwJNFCPOucX1ukoz62xAVXhuRVmSvvcTBM+gqvKf4OPENMIjzLFYZ63xm9UOcRFic1ZEbC7whGxvsA8Ocihe4QyCbeofd43jJeyF2DfZalRst9LQq/vi5YWRNbdHZ/Tp7SD8iCsT3jTmvLJ8wuntkjiNkpmOE7mMXeBT1R+MfXo1ro8lO/hHcGCZyEpNs/3LmFyazdqY9QSyLtKW4sE8X7t1bq+iLrioYiSrx2W/ujM/dLmTULREH0a9zcjUfrZsPFnNyrg/6kU+Nxh4ydA6mbwQvR6eIkIvpg8fIvRHl5hSupI/skKbWovS9FmxOoiynC+ZIJpYdKubktwejcyzzDxo+CjD3JRU9C6b/0ReMzh3JWdVdHbnraS9b0S2rLRFj0NRcQ3HFQzGeHCRdGZYQcyFzQXhAMinhcAXFtNt6mGtgf6NuQW1zlF/nGCFgGJX3ZDMF4Ip4ARApgAzJEkSUR3C7ZUoy750TsGAXf5BR90uaznRveAkxf5TStktCbcIzGkrqTg7F/jEYsjZo+g9kt5RvmStBpHqeiH16HEUKaqRLMPYaJ2kTkJ/09JA74LHUO3B9rYPVSSU/aNxK4Ds7OV99+L2o5SjsMMoCulrj8Lz3vUPdIC/d4QfEb9a4s/B9FcjWvGj5O50+G65xevl7dnNd+VnKf4OTwn3m9uPt1npzf2gO+sI7xc8TOWqs8Ey2x/w8czRljxpb3GnJ1tSzstOfQx23fhElnG/v+H4OVpjCqD/r1Vk7zQEOTe9/R97S3z5uER8pnyKqYQd4z1PAAfhgfr+fbuyrA4bgPjAP/9BRvu5iZd7SOYxy8BL6+ZghcSLacWZ67KxysxFYebhxtU6pGtucTjTWHgvgq2osMEYSEwOQj4PVHnir0eEj7ERaHjC14vxFyNzbbdJkTyhA94+AfBLCDdXJ8MKmD+/xMk2pNPL5bLcQO99AM3pbvcV+08LbxXDkZywxl/kQlf49b669wH9w6/hEXmAjxYKOh2FHJjpXaJar+ZR84lNWdJIynEpnTcgsh1P7Q/1M4b85UIs/miTaAnCNLrORQR4DbVdtyO6kg41MLBr/mWpYLcnVj9drSQd3YQdEoVYfzNtHn4DwXVGj7tco6a6ocPR19fUR5sPgs3NAb8U1eCNu2L2JyO8pgKF01YegB06dfp5fWuBF0UQrPxgLXgpv8796cBd5hPUw5F8ux7S7XEy86u8ZsflfLu+Sel9IvNpP7gv/zFb8+3bvtWfVel9MDKbhqdTPlKcnR3euxhGHxUFWXqYGdDCjgPUhiE7KOwtijOg1Nvl8xwDIf4lLEImqR5tG0XWTOAr/jQtyU5ctAsScf2PBQ/En7v4V4fdvDFgf5GG8kjcpDLX+V6xZmD4XzXNiLDry3wSHTG/edpQDNf9fmrdzdcEak5X/s9BglyaU2gT8m9CYaCX3+vwy0cr+t8uRWPXuhX2wz3wvvkqTqvNbnNacHPfiMRcjV2eAJMRPzeYLKY4b9Zlck1+SlZmtxHK+CO16rcnlj3GwJC816/wvWM8VgiTIaMXbfG/LSiiNpn1xPX32ic9tLfnyLLzEAeJr8kknztuqA+hOhUdL4wuI+A6GfB2xMudjvkZAiBM7HWdg0T8RVhPx+037iv4vFLv/FuTMV9P3y0v6HWbeWETlsT5zkNJ+sn2cRnGUdtFnZfMdaTh5UgnfQfoIgfEkTCeOTQFZvWCe18/pzZRRhS74gm6vemEjwZcwpH3dtIGsOU+M4ZfgOJ9lDJxwE84UwXoiHUQtc2X/DHGowENGigaP3dwylLOCSvKMl+lK/DvkCFpTKvq57FMyKetFTmUQXuwmaPf4JpftjFApXGs0BTfLIvFpVXS61wAR1gHU6gWF+ZIzkQ0jIeGQmU3X6Nwm8c+gD+cEfTtI5OSYVrQ9hSCMwgWdGYqIiykyZRYvAGkdSBE52YWCB4kysAuwoMI/BtOIJ4QBoNezkL65nHxTxIsCwOorko9cMD00KKHn/MyxMkYJDmRE1TVBHrpW5S3AIU0oCLjdjQ6FYW9olR/Cy8CX5GO+hldy2wxgkUdqGnpXLGCRTx5r9und0dodHwzPpYhaatr+iDrh6yUYOWSex/1YeRTq2S9/lEwchcWEoQMpIQmFFM+uSYPusBeFSOH+GUysIVEpE8+n9q34itpcGdhN3LgRTaVw22RGI6FFMBlgCQhPPb1UeCQjiodHSmwA1MUkA7A3VzNpXRijpDcAB9nejwDpuZzPzNvlTHeHtInPNspPYCMqABNxI+yV9V5uN0YKl3dX5wnJGEDHp3uEzMOQ4FvI0Ci6f3le9qr94cECoFP/uMQmjwL28rk1bbw05OMxCtzxY+JNltvsFUCI/fzgZshdJO+U7Tc/a03C/gqrbUK1+HPCADpYYUnHO75nKataSrfW4oEPReL4l461utS40ZqXYanIx44HqHGfeQZ1meEOoQGuv+0+I76PC0S/dFp4LvyK/MBpJFbe7dGIA+PCCTxXRU2Xnz4ZNc/1LUPAlNfyrCfoYf7S2NUPZDLxoBVT9Flk7uAkwrlCGh50LhCL86e6hY5ABWXdBPoRurRoShco8WYnjoZBpujJBJDOzv9BPGi/L9lL5IQeqgmNG7vSPwjvGNiyj8E8/rFIV0M37ZWYVUxAQNeABu5t32IhOpUz+ccxo3zn7rO2gYCIvmBapkT7+S0OLjpEggwmyQaz0esBzm36kqvt4ijbgdolseHU5jj3zAzOppc9QVVW6ylPpFh7K6OPxsWynLdoTV3FNzgglneJN91FEWsawoOt/EdQAvItFKF6o3igZ8wN1c5ow4avtir+UOy2OYciPrj+x8zejxI7B2M+2Hje0vyiv8n/G5H33CBcaZayTfpZ6tkkS7D0XYzc8lbtICgmu2laC5dmGjTrv1+nr6Z907qalhcYT7Wr+TFzHBZvJIy+t+FtAWoXDN1B/vl2r+nVaxt/eBdshCvfUH5/K8xL1G/PNr/rL7Opi/u+eydt86PfgV/fJtO4zdaTq9/to9wxP+Kb/1WmO96JHE1izLway/EJoObN3ZnsFJblBWBf01nyYZpAMaaQ9BnGKVbT+mnKkxQwvwQQ86VatP702SE5Ilg1GmGYXiH1a64DFArtMWjM2Na3QoQLUROwXJzWCdvCZYvvGW7fnUg7CFnjtm7cYpatQH0dnf9WFMwrwVD+GjmkA/1GWJlOFC6f5d8HC6Uk5UMF6rvonI80Fs2z6OgW03JRqg2/UbXWQQ9hOgEBBi9lm/b5fnSJHMJGY6W+i3aKrFd0vKn6MemF9cox0w+FPtJ2Rna+afmfNncdB4X3TKnED4n90FA3JfYvqEp7iWc112G6+KSR8fvaV/AwQFfRc08rbHqblP68Y+/7Pm9TQFdtCvFQSdwrH/jpj234sEPdcPytIEdmjc2NXF2IQH/s7Q1g09GbnMS5VhvdrPidO8afYXovkZLl8aFzUxn+cWM0YWoYxynGvpweE+tOV5D6aPwIRIH4kpi8ERD5kiIqkPtO+KY+7F4FhNL4xtN8OSNaRcMJhgjQ6dySxubfJQCj6nIuEmog1Y4XPU/GKneeSyFZJvHP7ZHXoWBIfTnAxsNfjqbEpTd6vwvTClPtYqVUcwlEIImbGJdfSIirAmqbWgPq4cxJjJ3xxldkz7iZXlzQCVBf5ESWz14UxP0i20PdIwf48l2M8SJJn2qMLydCFa+DZ/SOcxKPaSYEUDOOll5ds+tVMzZctbpdMFOka24R5cCxupYbojiUWy9f2zsWCJ0+w8mbFvxCTs8RvbOwj6/5vq9eM3eWxD4WbzrCld4205rA/NRMx+NCf3WX1jXRHVhiOlLsFwASj64PFKjHT8eVuOvw65Z5DzkWzXEqGojPL5RDHmu7ujeOwM5i/NQQ4sE2V9aegayNC29uOeZNpnRvpbf82XHoeu16lmpmj+jBsZvfP/d4F/vVN+FT7MhAwi8LUNw9u9Chv5pxGvswq9mJO6HKsvmcEyWkK/Bd65o2XbYpbT5281em33c3D1+nrAvnJM7suZ8SRskUticPLV8bggNL0aVjJgjTYCiZs/Nxcexd6XtDb9ROc28J83XnobZTM0i2YevzwmhJ7MTN4NjI5djXT8/r4jj3iEMXry08C5sApD8jvlfz5vd+C4jvY3x7+QEipwpyEUiiODmz0wupt/pbb7A2N1p/CNsCTmLh/r2odKZ0u8hpjFbrYDfQ1TTR6ZaHc3PuzNWkBmgply3o3m8utBSiax009bvddqc/4uYe85ZzPsnHo7h0+ekuNqv46Yjf913iOXKs0uginKtCn1IbWvyQvVo1I3C0j3U0VNsWsS17K7GUnXibb/KPxWYmABCWFQgI8gqRe1SPt4sHQ7xA9ifWWTMWGyi6QwdLkBmiKL9WIZnsfIyrxyQc96UYqR1vMHkke3Jl9RX4lMwuXvWcNW6sBk2uRWYZl38+IRUwyv5U/NrWlFh6IYFPSPYlU3Q3apN1+TFD7eczuwbdbv3jXWpt5CQu+3rTUq6Bg8uvYOBecuI2pUnbbYeBrD96yg8foxTAr8KZ+CfkLOyIkxl0n3m9oZMdmU7vl4UoTdhsN8L4cJJRR/lVH/NgL4EHA2ARwM2JlcR9CzKjsCUX95ApPtS/GGZ6rNo+BDmP5Nq/06w5/BXs+9xrb0urfwg1I9gqAKG7D02HjCB5qqpS9Ygkj/1uE4t7P54WTkvd3T8ow5Lgu17dWwvURDUD4d1rH65WDTTHxUjjHk2wE6/iR+7I2hP4qsaMJYGjyzVde/nF4Cirlo8PjsNtvhfSWbzgbu17e5prZzXR1xOlu6vlrYbTi85hwlHt/h0UC5Cqqe+ambEAW2bzsva4ZMBKpd/K6Or90dTtbX+gpaG3mRe7NW96AX9sZ5dQ9gHVAXndKpFq9rXQd7ERYsd7c6pLGCh9JZkVLPEsFsVIfZe+Z6KeEjtG44WEmBipadJA1VI37/eFkGItUASqKElGXPQW/qqaj1zsxtlXdOPV1G11kub7wqcf6W0EoERV/pYeOh4pL7lRuePDDvw4MFAFvLskvfLlpaYJm5K37MaVUKoqPMTwY9M2L/AJiA2Rv6ogjQWoGxnYbOxR/rFzHwjADpf1yxlyOths5nHl4/uh6BX3/gtOiuEY6uu+SK7YcZrlOVYc8yK5PyjdAaIXbWB7LTJ8cKVkLfjh/lgdJzGdMDsgJ083kPBIOS+MlMxc65o2vAawbcW1xRe8Rymj6PWkkzIIRA9tkxXUFD1K+YRqhNlznE4nbfhfe9lhZMGYejGGl+AEY3mE6TxdoU38gA1Gd+avpNsDuLcfhi7Za25fCKv3yA9PrsywwA+70UpmbpTwFFPpqhgbqGocKvBHrZ7T93UGsM989q7u7N0CiB0KBwBj9E7ealwOq4KaDlXGROczL7BOZUt/btufVidr3D2cUaf96lJY98jbD1ntheRsTU/7N/fpLHfIpKfDZNeZxxRcEGlrbBQlmsa8eeNFRGDsX7lLbFfggjbOWePZekoZnCk0QiyayDWMjdoUpO6uxoZoHGSHjh8q7Don3z4kFsQk8UJ3pyxbRTULtGaxp8IryD4j5ysvlSh6S+g+fzQgTMO95wlq6rTnXHdne4QbNcOVAPkVhECN11kNe+rcwkdt4lidYteG6w/Ey6MJcn7tsvn5pqJ6ydWnFTXTf4j2bxWGPeWqL3PQ9DG34AfCS7b7+PvNrTw+qhR1CAOZRJ7KuKpxzMieCkflM3XUlbzMmf07LOOVtZbXYiEWJ9tGLrG6HL3DaWEiuYmZv4jKWGtU62XutcpAW2cu+DXWof3YiQbztrmPAVy/69aLrJ57+maM7F90NeMYNM4yqDY+5wex76Kc8CCcn6FWhSlppJfvAgnRo9jaLuYNXM5bs1OnTtJz/Z3T+66hS70QK4L1soVoyJTr7nOYhPqiX54AJjIzT6tHN7kHeyADgPUqNKEN4qdHcYhdN0jtX4FAolP2fVXziUmrerQ3MDK8V2o9v9ZU67KMLGs/w5caAHx+brDXkxVaro7lz68puxdm5t9QO3yXX+OTcUdOVgqwAo18b2t1A2W548i/sn8vrMrgUOkdR6+LNpEhLg2mhr+2Pk2yfomVVJ6pJL44gsO1ogJ7H8qwQS4H3NKI2SH79dawSxO2vTPx5mzNWMOGop5gqaD4j6IFhAhuo2mF9GeWwQaKKCyCe2mjbm2AHTkLOIHztShPkbci7HSih/bDM5946SYcujGIv1C/9Tsift6ZOWAaw0Ru0M7KXmC7/bDA9+uGSod761lCIwol5L5LlnjNbWhmpFtaKfkwU8Q/VfbBLfOWUqf33b1FOrjrnV7qUoDe/X/0MjTvXR4gZRBDvVoM+j9UisFiXIRcm/BGWx7QvyyTlvMfisQ25+D/KnPV/mzNtwWm2fGNQF1VlqhOyVUKGrSXPpguMNK7CGk7mSZa89iWjGubfX9391avqKWO60jByXUVb8bkAkWSHrotK8iuLUbSg3pfewv8zeOEUIenRdnnmf270t7wawSh72TaTIOffJrA7Pf4pzeH3Hc4CyPKviyZXRNpig+7jmzUVsoDpzdRB4YVfaKIa58o/RHU1y2aFsy1D+dDp+6Ocf3HQrEfra22R6gz9WTA8CcPseflLxW1xH6xV/CObM3BnE8SXYNn6Ow1L/T5m9HfjP4fMeoog0+dgc4QoiWq6HRMHnLciCDTvU3h7pbpg4/9ME++ZJD5CP1cFSuYj+HGPXfTLr6leliuhgD3fErw3mgcIw32MlJFB+SG8r3y3oAxQyxFl40h8JDheamOL3X+iVMmer3WwGBgzCm5p4DAh/+W1YRycpjZGH8hlS8GO1csbOs4ep4vTqrtL5HVROTNzZWn/bZTf7a28jKfnd6pGqeTymFZ8tSHOj9sesQVwWZLplCejpcyEL7VRg1KAX5snIZqlvHoyNAi3oEyigfjADVDJMaqpoNUortT8LRDB0Dv4SLLR0DJbRIvoLobOc2Lt1ByjJQjZ8Ryxk7rx3Yy4COss9LPm25PFBtM75GlIlFc0e3ir38mjhWuzxxxrUbAzRFwWhHb5elxi3L7XZYZLQYUFCcxe43xohN+dBBJ8TlOeRTgYbV5RIgm54PMSQPQCg1pc/mnDbp9zYM7S0iu4EICUj9vpPK8gZai0rvbRKekBgCIFysfB3QIHRHr6oP0AyNzW2TxJ3wL+Mr6AR7HtfVpkEf+LVTv/qtfejYCyNcELKMgTgH9JIpBMKyVPMBb41dOh6N2Xo8iXj81iUnaLO5ZRaHTyTX0wuDwpzdCxGQitoD5HxjhqHtY4vwhxIsijg6wujtUsFUsWqYJcJHnV3XbaR5VC9K1mZxHlJ1q3c/4QX36RVzm+5oLTX9vMitd692bJu5nrCW6Rrs3jTcooy8Eg5gEdmlUraKPH9DhiIBVlYTs7a6r7DBgyrCI5ROy8v4dXTrLXMEt47kphcf3cl7JKnZ/qv7e5swU+DU400QpDqbZsKrD22QRgjSWCHbfRIzQF6IjgOKoW6iivoAggOPqOFjaiuIGM3tuk4JxhByxUog2c4vdMzKIbQ2mUQtbLvfH0/j/rLi5egvs31Xmb0b/3zNSVx9m/0OSYkb1SEHl9MO+wFhNYLqy0U5naSYtc80APaj54aexNlM1cTDaSU8vWv+fsOfzXkRJpCyBudY9TfxPizLi3rgF8vGvH0FHPDycgx8KL3XU9Nu9/IizXNTT9eD/OSzF+ItaSpTDJey1npJB88H896JF5WpaNL1O6HsU9/qM7qiyT2T/WTnZoH314ccR3/oyPOPjVw0S2s+jt/E+q9fsecf/XvifvLAwkvp69qKgz0Eh0r7NwdqGzM59a4iuICM+hbZtA5z5LfgonXBcPrYEirdIj5vI7/cpBrHR4QUwcliRATCUSuvocpzMnexMg5LH/HRjb+JAJPeTQGpA0aQKCox7vTHevPzwUGrV1bgYAAetA4UI1Rv+1VmtkngZv5vfM9Iewk4MQlhu0Ja9FVis1kSHOgromVtt414SKO8gaJys7MVv7/W7XUi67VB2f8AzfpIvNv7lZgZTvMnxBkAsXJqZTKDZd4fFIkm1KIH3mq5LvHjwYF2TA6gH+g9EUs20yWBkprVDxMZPNmKGcBJhV9OL1JNyVAeceT+eZvruy1zzEdZCtPtL66Xc/KXU4n2uGQviswAvWDAgrsUUwT1qTbvDwIZKH/NgKHCqQUCFDwCcySmetTUPvV5QsmxpQxUfz8/9HOQYa0sXxkHY+f+Q51JY39oTp2Et3qv26exx+TW1wkceaRs0ItvNPi/2/bF3x3KN3hKYNMzX7+vgrJJkAsq3IMWVeotOXysI6MD7/L73BrqUsZMeQrH8TI9j1AzXSIgKaXkyM5gOux8mLU6ONh8MK1t4mm/Q5PN9faJzbgPYlQatDy/Yiluf6ExPLVWzi5A0e4HFp6YdQ8ILMKNI9heeE1aegTUBdRoerk9JrGgIT5z/HdLqWsfJ68GXmx0qfkbZHuPCe3x+DpdU+JMt9i8WpiRj4nC2D1pkhOZjnESxkv/yM/3LczX3mwZblSRHGlIQLwQma9A4yGCUQ9Crqh+offGh21v3l2ZYryEjvjWgqjYusNoM3KzTtHrOVXb1wKt/OowL7MWQ4MzNYbonwMktuLl79/iKHbkNCP9gXwdlOEkR0Ef+crP8PxFedHd6rQAsPCvemv+MojW6bLlYitErTiiN4GLQuFzKAFC3FP3dNpoYHsHdyBRh6GKd+SwMOBm7UEwmAw/JJ2ZlsHMpSN2dEkeU22fomhP355U++n92LltdgcdMDATy3iWoo9QnkJrHt6LiP2tGO9iJcsLoRdRtZbInlAbOfS5zcvoGophwC0a9deAzib05iYWlr8ny+JfuZdtyNFk06OwEXbqeg8b7mQvJ2Utcl/+Exll9kiQlWxOFF96YP29bhFvpnpC7drqK2bE3Rs1Yycy4Rfy4u8ipWiWb7wj+GccMmXdP/HnYSMnnszXFkxu11aCVDGcirOOkdaqpw77V3VbUtZ/JXl0HZ9YW9maQXDvge8z7qj+H6/7m9Rzhp+/WZOjomGlLpxdEzUn7zTp1XpgLw/gL9/4TjbH2uukh6yV8fsYIkpqxJLIdWIv2c5ytMdP22hXcb+ombfbYQnyO+XKJcOyLVr7rizb+8xdYIKH+CxzQ+ffC/3YL30GxoHSHp2okFhv6EcwknC/0/Pu7HH+T/03+N/nf5H+T/+eQn0Krp++5P4qRekxuUTQ/tbj2/uGkq3NkB/3ePR32dk3Hrv/9k/vDopbu5hpAUUGoA+giIwyNoLRgNCcSMCBR0a4Mba5Tadw5RVAII+TWUPkZwnbCqJmCECR6Oa4PnTlTslfq1xypSrLZQDBStJBmT+LoILHAXREujVw1SyO/l7ge/VzS/PoM4Q62eeiAqwya/o1Gj0RB6FRF74sgeH2buiu/fkYQO5g72ySNtNv7Xq7jIqcA+pDiqJ9Z7BqNO/GQ/DCEcNG5ktlhJVmIMYJStCbfP+lzwLwvB/oP6RaN04z0+EqVpLySWLiZcJOPCU4tvP5RglI5J/yJhgae/1NN/A7+qkdAWmXmBxYbtE+P2IBnjuyE1j+J/7XEWvupZ/z8wpuUtb76Rq/ePQaqRpzdIzehKzcDDGYSmbekx5N6K37uBs/nPKLW6i7CZS5BNujeKkEfUWzQ7jD5tB42kZrHqMNJBgL5DuCLCjnKdkxAmNUdq+qeac9TDvMx/PFMiz6OUTH2ufKnULAl0gI6FTAYBta9fdZ2Smd2WosrDsCLJ0E3/uhfjRcjgirkTczb6YRXYUvI3Y4WVptHumrtq4uDBtC6vdxReQ6V7TNsQk0PGp0/Wg4/CGUnjrOTPz7ZRQzOkoG6M2C/neMUla5Fq8r+0RdhQmxdtih/KMRvDtATF2qam0NJcaRxfIfcQUvCNGiKz3W9kMQ/C77dPUwwrjcSurqBnsLCO8vsHmyP4A6wFLI1q/KQIWBvRCs8n/8mZrntNUrHfuEl/lafpVsS/6NNspIPrcE+iTEh/RgorDzrTWY9ECFyWb+NiCUgbT6JT4EWYFpKXGPcGUtS7epHM/Dci5VALkyHWNMrGI02Sa8oJhobSmdtN5sHWkPS3am/WLYV1naE8J2+Kt9jXllCO2gutBQR7g6Z2ck/hIIT9ZdeY5df3YPTWRUc8dUsWyxxaGZ6Mj7N9oyBtO6614u/GrdzFvfKm3qqgTEEg8xry/1a78HdmlNl0cA++sCpAnUE6s76xOQ/S/G4nj5cFbnc9uXlEbisTufZsjpOYjip78kLPS3B7BKz8nUVvhbDZjTYAWNtmYOyqajCX6bZLD2DbxqVtBSw9+t+88EQjb3oIyOXOaHCCxOQbIfYTVSPu1ADkgcq0B+Rxje4XVSJIqTRjz6bM/uVqKFYy0Pm2RfTRvo375fEVAqX32iOlyrvgNI2LGq0Zs1jv8GDMjGnVLw2MjNqR/N85LNl1kbQTcYps93X9VX9J9J+H/Uu0Gl70B5MeJEt8b/QlcWhW16hDqOfU+IHn5f4FmR/m7SOAKK2MSix6x4q1/kjpE0oVdgz+2J+46PPjOiLcup9XJzG8Aw4xff4Lr/cJjnCaAQoGYjK1kwq1o5mwJkV+8SE/EucyfnH7MwJGSG+EdCJI+fbJp725vV5ykIEWDDCM43K3Dp9ZqK2/Ot7xtI4iUO6h3sxpSqT9Zx8MjzEF1VUwNxFzViAaDXSL+OU9v1G3dNsLWfJwwQDhG5d5TNEwaAnPhDRtFYPSOXXjuzyu3Y/pW2f7d4PVe5ILf8susJxSJLRlFAk7wkUIrVSWAbxuANMF8fI0qhjfS6UvWkOFjugkaXw3/pSczTFupeng2ptICzA8NB0UI18Ps8SeANmQf8CfAp4IVF0hgzdXhr1aslzpuOajd5p8zwyB2rk9ls3IS0zgig2L/ecOKpjvGLkH9Oy8PPk0+2SBFNUeg7sUCTgYoT2pYwhcO1imoN6jszaDjTBah96T5Kt/5jxNZi0Z0rqb1exz96OZw+QkPJcsdsYKVxSV00ZGHHkdQbt4BHuheYGfZY1mEx0KSQR3FeTId7HczUcD671FwCw2pEcRV9ucnyO3WSzqfPu07Mpb2MZq1axtsls+yvbn6j0CymjgSD1h97uvhVJrTmrjbWtbDdMD9TZXKvlkjO2XFtLe7geOCXuDkjrpXi4X+JJ3JU/ri06fcc4NFsTafnLobT9Nd0mkJtxYfKG3WzM5Z6CCQp44IQu8bZA1jUJ2xwkCLKdjD8B6/WIsCgIl+yji9t3KeBSRY+5iXiA9MZQUCerzDtUTAmoRx/wSz1ORHZz6/fLfXlRWLAQf4xC5JTnhorHTbACYubnkQZJartwGmYVVttNXDC2OQlSlMLhrtcai0sfbyg6hnjBB5WDMtmi0/iBF3/VVgVxL+6y3ANUJOjXCnrjzcJKzlADEltKTxkCSIqDvzphfNDSpCOSdBlblt05+3sutB1LMl1bt1bwMuMQH+RxLOlRPJ+jRNgJ6UEiPCLP/x8nL2AS7LPE98lFWwL+Id6MRZUfy+tGblofLiFBpsRBbJkUZ8TJkuVMmpJeXMaHUCMAn9NpfZ5eOxg7kzrjCeY3KUU6w+5dJmXrCEU5WZL9eIFes+qVIIkX0OU3dKKFoVDkBwOT4xd5EQpgLy+KDPblfk3lhlsEnZg27lWGh86OenYV7Dp//u0IW91dOmBJcprM9eFBF19R3CMUBGFH9i2+IaKT6OrUL8/LXnjlgdPX5cyrN+T2t4+d+GltOaPW77jRYTrLh9YUUbHgiB0DUp607jEGVlT246bSqmQRI/kZU2EQIsDsfKyW9qigQmntBc3jOzd1DXDjne3IERXWridwYnmNWjFlvSBdXNvJJ/cPbr1oCqKvf9t87Oa+9O2qXP9/fNEp/3rTA96rc88dzLkTZ0Y/xVJbdWNSl5Svjix1yXxUKA04vMXF7vhqVzD/+/zs9CYUvWiRDMKns466fw+8mQQv42G9zXDSm7K13vNcITni+7W5KGsstEy+0oIoAyOXih0fejgo+ZIpr3RVxqFmCp0vb3aXTHsZi5EAuIWs8M4aKGXfvN4ptPpUDr5qDEhKawtCmO/jyXtluUbqUnRjjRcHF4iba1IuWT6D0rZhWfg5PMJGHfCwP81BdnjAWnOxQa3XvB12z0kLnpeiSy8kMCVZcFLdZV6bP8AduN7WCaSzhxTZBebal9WOvlHiJgF9yCInho+O4FrrBDmP8ygeBXwwGz09CIAaWneM9r50/vjcteaMNK+5CSfM3ImRxLTZ8bP7ckPuzJtMa5vRH/urIgH5aknddq3ct37uTQtrlqFhqKKg46pdEZrn4h5Oiqe+9bAM+voJY6cDL/mZizdxJrzcAVwPVHuLgMfPRqJdIdIoPwXjets+4n2Z3L3fE2ys6GPiuwe2/PZdK0Ya+wg03nSqOEcmv++irkf6k5HDDvN3OyhnqGToPeQJHL1EwWDNuLATZ6ZlF6o2XpTCmVKMwtuLe7FxlMz7lKUnnS+cyf4eRQCB6JKp+0aYErBvkJ/dtg4XLi9oni6Qt27QefY1ti0IXBgoSeduFidtXbc1Z0KNC+j1hO930Cqru9+FRma9oG729z9GNn31KjXJu54o4Fx1CAgS5G8CvRJ9hWEykxsLhjDoA4jvunpky19gYVE7nFqFUxHcszzHMV5AeB7Su9nEg15yGT51d3LG8am8ihGNdPUGLvbxAwQ+u4XUfdIm5tbJuMpBb2RF9U5x5IUkr4Es7w77Y/L16LiJ1lThJ798ExArysE92Lbw7Har6t3n4N8tHlqb7ipJpyKlSQeVz1LiHCYucNWBLTMkTDxVyHIlNIe3gfR4xaIq/sEtLhB3+uCjXbwFWEhUOcOrwNXf76fsPrKZCTlkRzypCzl5qZa+tVg/r+L7HscxTAID1XnohuubG3LvbE1oUxUjr2rWNCwWaVG2HXSI4AYPhYD2N8HwiyVMWZguDz+m6HDAlOTYSwCweQir/fATsJvfNOIvuS0nJ13EcnH8OpAuAOn9FSTGRrTROC+M1E8gBzpJYmA8nw36hLOi9Nu7izzgafQXkeqg2s7SPSc+++dDNXZQo4jsLt07VfwtWx4wBmd2oUfrRUcgaPqptqzkw14hLvGB4ZxEA+LMKhqJyRRvggzggrJMSSCPUrWdOqSAu5wQeD4COtzLFLYRhA6k76O0sLZRt9T+tOYhzGJxd2n9vB1pSZmDj0s/AvRQTmJB+9JYzvYO5y1PSKoZkkQpQ6nIdpZaVE1qPf/NQZYuku6zwW9aX9WjS5irJ9V66gSmHiMnwoZTE73bTbVDjYi1Mw6nlhPrDdoOxHPriT38xotXyUS4MLq7UsjweAJ0INtTStwsbOsMgGL8gbtRnznbAd3q5Bh0ZEQOlbaMda+bfkUXSp8GKkWBY3zFWHS0UYhe9Pq8p3brgODLGdDXPJ+t+t3jbM+F5/lYYA5ybZxLyovBgTU/0t+cvAC7heVeAbLsVdY1sFAGiu5F7F7pEFaahTej9q2OXL7XvLAYC7CNS66c9ENf/viTDOuaZyqab+OeJ9rkzVe98RbwFBaqQUGzMbUqJyp+Oo9AtTN+b4wvYfUDpIV29dZYFB5SPY195DS+x+pRSU2RNzqPo07adkctA8NO99nK0M+VjR/Oix9WlunyVmjmVAXOPggc9WA7jzmZizd6HOFD5KdSFKcVHXR4oyaVI0qwL/w048z9csJE5PE2x1P4HdiSIXoI9DBU1DIz97m2x8cu1XNFTj4f19pCPtgTP5ZAcWH6c8v8n8y/tb9WLB7cNNHzr4YnGZOwvRf8tU018ojksGEFOtZEd2io+Uo2rdBY6iqpE5gUBBe0KSnJuYrTjuoNWW++HPCcqLfayh0nb/QDAqUM7DY3Hwn21ziY+08Dx5YqeCPbO5pkHbtGO+Pys5q2dTSCuDFlrbGBxrMDLL/jWFU8e6vOdGXOclXet9N3uWJnUpN0d7TVer0sYfT984/ZiSNTz2pGmPNUdx8OGgnrtJWjXOWo0gw//RIBk0Su0jjsCvkjbNCfEKOaH5tAk0bzqSF/7sJ+/siaelqFT85P99/pMXuyLnve9GyiMFJdKxV+hOt8x0zRhXkaYylylatKsJeqmK6h9KnWFw+ZzxZFR9i+kfCerkY11eCmRXk0Lc2ltlxhtFO8TcrWKvj5ipk5sQwd+0x1x6bSopsG+IS9vRDKpOPUUo3cvIS7OovCDElHCYrVcsLpbw4o7SR96OTmsK+qW4bf/oTWr9v/7/wg19n+MdX8y86dJ6pe730wd8HVxcO52ulwwv8AUEsDBBQAAgAIAFt8fVFaWfM/TQAAAGoAAAAbAAAAdW5pdmVyc2FsL3VuaXZlcnNhbC5wbmcueG1ss7GvyM1RKEstKs7Mz7NVMtQzULK34+WyKShKLctMLVeoAIoBBSFASaHSVsnECMEtz0wpybBVMjcxRYhlpGamZ5TYKpmaWsIF9YFGAgBQSwECAAAUAAIACACiSE5ONmFYAkcDAADhCQAAFAAAAAAAAAABAAAAAAAAAAAAdW5pdmVyc2FsL3BsYXllci54bWxQSwECAAAUAAIACABafH1Rvks7REAFAAAEFAAAHQAAAAAAAAABAAAAAAB5AwAAdW5pdmVyc2FsL2NvbW1vbl9tZXNzYWdlcy5sbmdQSwECAAAUAAIACABafH1RFR5gG6MAAAB/AQAALgAAAAAAAAABAAAAAAD0CAAAdW5pdmVyc2FsL3BsYXliYWNrX2FuZF9uYXZpZ2F0aW9uX3NldHRpbmdzLnhtbFBLAQIAABQAAgAIAFp8fVGcc10dZwUAACgeAAAnAAAAAAAAAAEAAAAAAOMJAAB1bml2ZXJzYWwvZmxhc2hfcHVibGlzaGluZ19zZXR0aW5ncy54bWxQSwECAAAUAAIACABafH1RO/HwuGQDAACaDAAAIQAAAAAAAAABAAAAAACPDwAAdW5pdmVyc2FsL2ZsYXNoX3NraW5fc2V0dGluZ3MueG1sUEsBAgAAFAACAAgAWnx9Ua6cPbNiBQAAsh0AACYAAAAAAAAAAQAAAAAAMhMAAHVuaXZlcnNhbC9odG1sX3B1Ymxpc2hpbmdfc2V0dGluZ3MueG1sUEsBAgAAFAACAAgAWnx9UfMoA9SvAQAAegYAAB8AAAAAAAAAAQAAAAAA2BgAAHVuaXZlcnNhbC9odG1sX3NraW5fc2V0dGluZ3MuanNQSwECAAAUAAIACABafH1RlBOzImkAAABuAAAAHAAAAAAAAAABAAAAAADEGgAAdW5pdmVyc2FsL2xvY2FsX3NldHRpbmdzLnhtbFBLAQIAABQAAgAIAFt8fVEiChhdjTAAANBMAAAXAAAAAAAAAAAAAAAAAGcbAAB1bml2ZXJzYWwvdW5pdmVyc2FsLnBuZ1BLAQIAABQAAgAIAFt8fVFaWfM/TQAAAGoAAAAbAAAAAAAAAAEAAAAAAClMAAB1bml2ZXJzYWwvdW5pdmVyc2FsLnBuZy54bWxQSwUGAAAAAAoACgAGAwAAr0wAAAAA"/>
  <p:tag name="ISPRING_LMS_API_VERSION" val="SCORM 1.2"/>
  <p:tag name="ISPRING_ULTRA_SCORM_COURSE_ID" val="7F96919C-CAC0-4C3C-8DF5-997727530824"/>
  <p:tag name="ISPRING_CMI5_LAUNCH_METHOD" val="any window"/>
  <p:tag name="ISPRINGCLOUDFOLDERID" val="1"/>
  <p:tag name="ISPRINGONLINEFOLDERID" val="1"/>
  <p:tag name="ISPRING_SCORM_RATE_SLIDES" val="0"/>
  <p:tag name="ISPRING_SCORM_PASSING_SCORE" val="100.000000"/>
  <p:tag name="ISPRING_UUID" val="{C79951F0-73BF-4DA3-BA1C-512E4CFA336E}"/>
  <p:tag name="ISPRING_RESOURCE_FOLDER" val="C:\Users\Admin\Desktop\bai giang e-learning\VH truyen ga to di h\VH - truyen ga to di hoc\"/>
  <p:tag name="ISPRING_PRESENTATION_PATH" val="C:\Users\Admin\Desktop\bai giang e-learning\VH truyen ga to di h\VH - truyen ga to di hoc.pptx"/>
  <p:tag name="ISPRING_SCREEN_RECS_UPDATED" val="C:\Users\Admin\Desktop\bai giang e-learning\VH truyen ga to di h\VH - truyen ga to di hoc\"/>
  <p:tag name="ISPRING_ULTRA_SCORM_COURCE_TITLE" val="MNNT VH truyện Gà Tơ đi học"/>
  <p:tag name="ISPRING_PRESENTATION_TITLE" val="MNNT VH truyện Gà Tơ đi học"/>
  <p:tag name="ISPRING_OUTPUT_FOLDER" val="[[&quot;\u000E\u0015\uFFFDR{0A9E0C00-91A7-438D-8CB9-747246D91CC9}&quot;,&quot;C:\\Users\\Admin\\Desktop\\bai giang e-learning\\VH truyen ga to di h&quot;]]"/>
  <p:tag name="FLASHSPRING_ZOOM_TAG" val="77"/>
  <p:tag name="ISPRING_PRESENTATION_INFO_2" val="&lt;?xml version=&quot;1.0&quot; encoding=&quot;UTF-8&quot; standalone=&quot;no&quot; ?&gt;&#10;&lt;presentation2&gt;&#10;&#10;  &lt;slides&gt;&#10;    &lt;slide id=&quot;{83471218-540C-49BA-90AC-116ED1ED2CC3}&quot; pptId=&quot;256&quot;/&gt;&#10;    &lt;slide id=&quot;{91882B24-A14D-413B-A226-FCBDBE91C839}&quot; pptId=&quot;266&quot;/&gt;&#10;    &lt;slide id=&quot;{D7A73BAD-1E1E-41C6-83A6-1B41D89AC286}&quot; pptId=&quot;265&quot;/&gt;&#10;    &lt;slide id=&quot;{9DE4482A-C997-42DE-8545-685C338031DE}&quot; pptId=&quot;257&quot;/&gt;&#10;    &lt;slide id=&quot;{72220E67-3E3A-4C9A-9974-26EBFF67E61F}&quot; pptId=&quot;260&quot;/&gt;&#10;    &lt;slide id=&quot;{985BA9CD-7047-48AC-B99D-197DF2D7E96B}&quot; pptId=&quot;306&quot;/&gt;&#10;    &lt;slide id=&quot;{6D50457C-4BD4-4055-BD1D-74F033CD861E}&quot; pptId=&quot;307&quot;/&gt;&#10;    &lt;slide id=&quot;{13EC258F-309E-45E3-8AB8-C7AC461719BA}&quot; pptId=&quot;282&quot;/&gt;&#10;    &lt;slide id=&quot;{87D38974-3216-4F6A-8786-E8DA2C924DDB}&quot; pptId=&quot;294&quot;/&gt;&#10;    &lt;slide id=&quot;{A4CC60A2-3B08-451B-8E9A-27376D97208F}&quot; pptId=&quot;295&quot;/&gt;&#10;    &lt;slide id=&quot;{D45EBF9C-8388-4A7F-9051-4FC5D9A3154F}&quot; pptId=&quot;297&quot;/&gt;&#10;    &lt;slide id=&quot;{74F58B36-29DD-4E98-9026-E2EA5CB60DF7}&quot; pptId=&quot;296&quot;/&gt;&#10;    &lt;slide id=&quot;{43626AD2-C80B-411F-8795-487BF79CB07A}&quot; pptId=&quot;298&quot;/&gt;&#10;    &lt;slide id=&quot;{E0FEC8DE-A8FD-4F6C-840D-554D9B69A730}&quot; pptId=&quot;312&quot;/&gt;&#10;    &lt;slide id=&quot;{450E8DCB-DA93-4B77-A806-F056A18B5DDF}&quot; pptId=&quot;313&quot;/&gt;&#10;    &lt;slide id=&quot;{5F0170C1-B211-41B6-8DFB-43297902DA55}&quot; pptId=&quot;299&quot;/&gt;&#10;    &lt;slide id=&quot;{6B37A4A2-A6CC-41A6-BAAF-D0C5044B8090}&quot; pptId=&quot;300&quot;/&gt;&#10;    &lt;slide id=&quot;{50B59411-E9C8-4A07-86D1-7636EB5F0657}&quot; pptId=&quot;301&quot;/&gt;&#10;    &lt;slide id=&quot;{7BC7BFD4-C313-431C-9A59-1EFD174FB5E8}&quot; pptId=&quot;303&quot;/&gt;&#10;    &lt;slide id=&quot;{8192D1AA-E5E3-47D7-A0AC-35311A43DE3A}&quot; pptId=&quot;304&quot;/&gt;&#10;    &lt;slide id=&quot;{636421DA-0CDD-42F0-8E81-AAB255597DF2}&quot; pptId=&quot;305&quot;/&gt;&#10;    &lt;slide id=&quot;{9C7108C3-A0FF-4514-BAA7-AF329E007952}&quot; pptId=&quot;308&quot;/&gt;&#10;    &lt;slide id=&quot;{9470ACD5-46BF-45AD-90EE-2847448F6643}&quot; pptId=&quot;309&quot;/&gt;&#10;    &lt;slide id=&quot;{80A3D286-8581-4742-AC58-9544B7B4151E}&quot; pptId=&quot;310&quot;/&gt;&#10;    &lt;slide id=&quot;{BD040C30-62B0-43F8-B9C0-D431496DDB1C}&quot; pptId=&quot;311&quot;/&gt;&#10;    &lt;slide id=&quot;{8472060C-738E-4333-A400-97518BB77870}&quot; pptId=&quot;293&quot;/&gt;&#10;    &lt;slide id=&quot;{7FF3B7CF-A673-40E7-BCE3-47EBB11CA059}&quot; pptId=&quot;290&quot;/&gt;&#10;    &lt;slide id=&quot;{8BA9975E-7EA4-460C-9967-2B8FF46ECBF8}&quot; pptId=&quot;268&quot;/&gt;&#10;    &lt;slide id=&quot;{4C254547-121E-4C03-884D-E460E9C0599B}&quot; pptId=&quot;259&quot;/&gt;&#10;    &lt;slide id=&quot;{15183DB8-34CD-4444-89FE-6F0B03579528}&quot; pptId=&quot;292&quot;/&gt;&#10;  &lt;/slides&gt;&#10;&#10;  &lt;narration&gt;&#10;    &lt;audioTracks&gt;&#10;      &lt;audioTrack muted=&quot;false&quot; name=&quot;2 tien trinh bai giang&quot; resource=&quot;08b52e11&quot; slideId=&quot;{91882B24-A14D-413B-A226-FCBDBE91C839}&quot; startTime=&quot;0&quot; stepIndex=&quot;0&quot; volume=&quot;1&quot;&gt;&#10;        &lt;audio channels=&quot;2&quot; format=&quot;fltp&quot; sampleRate=&quot;44100&quot;/&gt;&#10;      &lt;/audioTrack&gt;&#10;      &lt;audioTrack muted=&quot;false&quot; name=&quot;3 muc tieu bai hoc&quot; resource=&quot;700b9185&quot; slideId=&quot;{D7A73BAD-1E1E-41C6-83A6-1B41D89AC286}&quot; startTime=&quot;0&quot; stepIndex=&quot;0&quot; volume=&quot;1&quot;&gt;&#10;        &lt;audio channels=&quot;2&quot; format=&quot;fltp&quot; sampleRate=&quot;44100&quot;/&gt;&#10;      &lt;/audioTrack&gt;&#10;      &lt;audioTrack muted=&quot;false&quot; name=&quot;TL Nhan vat&quot; resource=&quot;ba916329&quot; slideId=&quot;{D45EBF9C-8388-4A7F-9051-4FC5D9A3154F}&quot; startTime=&quot;0&quot; stepIndex=&quot;0&quot; volume=&quot;1&quot;&gt;&#10;        &lt;audio channels=&quot;2&quot; format=&quot;fltp&quot; sampleRate=&quot;44100&quot;/&gt;&#10;      &lt;/audioTrack&gt;&#10;      &lt;audioTrack muted=&quot;false&quot; name=&quot;Co moi xem phim&quot; resource=&quot;9c92cd9d&quot; slideId=&quot;{8472060C-738E-4333-A400-97518BB77870}&quot; startTime=&quot;0&quot; stepIndex=&quot;0&quot; volume=&quot;1&quot;&gt;&#10;        &lt;audio channels=&quot;2&quot; format=&quot;fltp&quot; sampleRate=&quot;44100&quot;/&gt;&#10;      &lt;/audioTrack&gt;&#10;      &lt;audioTrack muted=&quot;false&quot; name=&quot;Moi hat di hoc ve&quot; resource=&quot;8490fd1f&quot; slideId=&quot;{8BA9975E-7EA4-460C-9967-2B8FF46ECBF8}&quot; startTime=&quot;0&quot; stepIndex=&quot;0&quot; volume=&quot;1&quot;&gt;&#10;        &lt;audio channels=&quot;2&quot; format=&quot;fltp&quot; sampleRate=&quot;44100&quot;/&gt;&#10;      &lt;/audioTrack&gt;&#10;      &lt;audioTrack muted=&quot;false&quot; name=&quot;Moi hat truong chung chau&quot; resource=&quot;8b33695a&quot; slideId=&quot;{9DE4482A-C997-42DE-8545-685C338031DE}&quot; startTime=&quot;0&quot; stepIndex=&quot;0&quot; volume=&quot;1&quot;&gt;&#10;        &lt;audio channels=&quot;2&quot; format=&quot;fltp&quot; sampleRate=&quot;44100&quot;/&gt;&#10;      &lt;/audioTrack&gt;&#10;      &lt;audioTrack muted=&quot;false&quot; name=&quot;truyen tranh&quot; resource=&quot;13b3dd2d&quot; slideId=&quot;{985BA9CD-7047-48AC-B99D-197DF2D7E96B}&quot; startTime=&quot;0&quot; stepIndex=&quot;0&quot; volume=&quot;1&quot;&gt;&#10;        &lt;audio channels=&quot;2&quot; format=&quot;fltp&quot; sampleRate=&quot;44100&quot;/&gt;&#10;      &lt;/audioTrack&gt;&#10;      &lt;audioTrack muted=&quot;false&quot; name=&quot;Dam thoai&quot; resource=&quot;c9c0637c&quot; slideId=&quot;{87D38974-3216-4F6A-8786-E8DA2C924DDB}&quot; startTime=&quot;0&quot; stepIndex=&quot;0&quot; volume=&quot;1&quot;&gt;&#10;        &lt;audio channels=&quot;2&quot; format=&quot;fltp&quot; sampleRate=&quot;44100&quot;/&gt;&#10;      &lt;/audioTrack&gt;&#10;      &lt;audioTrack muted=&quot;false&quot; name=&quot;TL giao duc&quot; resource=&quot;b8c53947&quot; slideId=&quot;{BD040C30-62B0-43F8-B9C0-D431496DDB1C}&quot; startTime=&quot;0&quot; stepIndex=&quot;0&quot; volume=&quot;1&quot;&gt;&#10;        &lt;audio channels=&quot;2&quot; format=&quot;fltp&quot; sampleRate=&quot;44100&quot;/&gt;&#10;      &lt;/audioTrack&gt;&#10;      &lt;audioTrack muted=&quot;false&quot; name=&quot;1 trang bia&quot; resource=&quot;ed1ea1c1&quot; slideId=&quot;{83471218-540C-49BA-90AC-116ED1ED2CC3}&quot; startTime=&quot;0&quot; stepIndex=&quot;0&quot; volume=&quot;1&quot;&gt;&#10;        &lt;audio channels=&quot;2&quot; format=&quot;fltp&quot; sampleRate=&quot;44100&quot;/&gt;&#10;      &lt;/audioTrack&gt;&#10;    &lt;/audioTracks&gt;&#10;    &lt;videoTracks&gt;&#10;      &lt;videoTrack muted=&quot;false&quot; name=&quot;Trường Chúng Cháu Là Trường Mần Non - Various Artists&quot; resource=&quot;14657852&quot; slideId=&quot;{72220E67-3E3A-4C9A-9974-26EBFF67E61F}&quot; startTime=&quot;0&quot; stepIndex=&quot;0&quot; volume=&quot;1&quot;&gt;&#10;        &lt;video format=&quot;yuv420p&quot; frameRate=&quot;14&quot; height=&quot;720&quot; pixelAspectRatio=&quot;1&quot; width=&quot;1280&quot;/&gt;&#10;        &lt;audio channels=&quot;2&quot; format=&quot;fltp&quot; sampleRate=&quot;44100&quot;/&gt;&#10;      &lt;/videoTrack&gt;&#10;      &lt;videoTrack muted=&quot;false&quot; name=&quot;vh truyen ga to di hoc phim&quot; resource=&quot;7ae61e91&quot; slideId=&quot;{7FF3B7CF-A673-40E7-BCE3-47EBB11CA059}&quot; startTime=&quot;0&quot; stepIndex=&quot;0&quot; volume=&quot;1&quot;&gt;&#10;        &lt;video format=&quot;yuv420p&quot; frameRate=&quot;29.97002997003&quot; height=&quot;720&quot; pixelAspectRatio=&quot;1&quot; width=&quot;1280&quot;/&gt;&#10;        &lt;audio channels=&quot;2&quot; format=&quot;fltp&quot; sampleRate=&quot;44100&quot;/&gt;&#10;      &lt;/videoTrack&gt;&#10;      &lt;videoTrack muted=&quot;false&quot; name=&quot;ĐI HỌC VỀ là đi học về - Karaoke - Nhạc Karaoke Thiếu Nhi Beat Chuẩn Dành Cho Bé&quot; resource=&quot;b926db66&quot; slideId=&quot;{4C254547-121E-4C03-884D-E460E9C0599B}&quot; startTime=&quot;0&quot; stepIndex=&quot;0&quot; volume=&quot;1&quot;&gt;&#10;        &lt;video format=&quot;yuv420p&quot; frameRate=&quot;29.97002997003&quot; height=&quot;720&quot; pixelAspectRatio=&quot;1&quot; width=&quot;1280&quot;/&gt;&#10;        &lt;audio channels=&quot;2&quot; format=&quot;fltp&quot; sampleRate=&quot;44100&quot;/&gt;&#10;      &lt;/videoTrack&gt;&#10;      &lt;videoTrack muted=&quot;false&quot; name=&quot;truyen tranh&quot; resource=&quot;0e9f6db0&quot; slideId=&quot;{43626AD2-C80B-411F-8795-487BF79CB07A}&quot; startTime=&quot;0&quot; stepIndex=&quot;0&quot; volume=&quot;1&quot;&gt;&#10;        &lt;video format=&quot;yuv420p&quot; frameRate=&quot;30&quot; height=&quot;480&quot; pixelAspectRatio=&quot;1&quot; width=&quot;854&quot;/&gt;&#10;        &lt;audio channels=&quot;2&quot; format=&quot;fltp&quot; sampleRate=&quot;44100&quot;/&gt;&#10;      &lt;/videoTrack&gt;&#10;      &lt;videoTrack muted=&quot;false&quot; name=&quot;truyen tranh (2)&quot; resource=&quot;1fefdd92&quot; slideId=&quot;{6B37A4A2-A6CC-41A6-BAAF-D0C5044B8090}&quot; startTime=&quot;0&quot; stepIndex=&quot;0&quot; volume=&quot;1&quot;&gt;&#10;        &lt;video format=&quot;yuv420p&quot; frameRate=&quot;30&quot; height=&quot;480&quot; pixelAspectRatio=&quot;1&quot; width=&quot;854&quot;/&gt;&#10;        &lt;audio channels=&quot;2&quot; format=&quot;fltp&quot; sampleRate=&quot;44100&quot;/&gt;&#10;      &lt;/videoTrack&gt;&#10;      &lt;videoTrack muted=&quot;false&quot; name=&quot;truyen tranh (3)&quot; resource=&quot;942209b6&quot; slideId=&quot;{7BC7BFD4-C313-431C-9A59-1EFD174FB5E8}&quot; startTime=&quot;0&quot; stepIndex=&quot;0&quot; volume=&quot;1&quot;&gt;&#10;        &lt;video format=&quot;yuv420p&quot; frameRate=&quot;30&quot; height=&quot;480&quot; pixelAspectRatio=&quot;1&quot; width=&quot;854&quot;/&gt;&#10;        &lt;audio channels=&quot;2&quot; format=&quot;fltp&quot; sampleRate=&quot;44100&quot;/&gt;&#10;      &lt;/videoTrack&gt;&#10;      &lt;videoTrack muted=&quot;false&quot; name=&quot;truyen tranh (4)&quot; resource=&quot;f05b4718&quot; slideId=&quot;{636421DA-0CDD-42F0-8E81-AAB255597DF2}&quot; startTime=&quot;0&quot; stepIndex=&quot;0&quot; volume=&quot;1&quot;&gt;&#10;        &lt;video format=&quot;yuv420p&quot; frameRate=&quot;30&quot; height=&quot;480&quot; pixelAspectRatio=&quot;1&quot; width=&quot;854&quot;/&gt;&#10;        &lt;audio channels=&quot;2&quot; format=&quot;fltp&quot; sampleRate=&quot;44100&quot;/&gt;&#10;      &lt;/videoTrack&gt;&#10;      &lt;videoTrack muted=&quot;false&quot; name=&quot;truyen tranh (5)&quot; resource=&quot;9230b2b8&quot; slideId=&quot;{9470ACD5-46BF-45AD-90EE-2847448F6643}&quot; startTime=&quot;0&quot; stepIndex=&quot;0&quot; volume=&quot;1&quot;&gt;&#10;        &lt;video format=&quot;yuv420p&quot; frameRate=&quot;30&quot; height=&quot;480&quot; pixelAspectRatio=&quot;1&quot; width=&quot;854&quot;/&gt;&#10;        &lt;audio channels=&quot;2&quot; format=&quot;fltp&quot; sampleRate=&quot;44100&quot;/&gt;&#10;      &lt;/videoTrack&gt;&#10;      &lt;videoTrack muted=&quot;false&quot; name=&quot;truyen tranh (7)&quot; resource=&quot;bcd67881&quot; slideId=&quot;{13EC258F-309E-45E3-8AB8-C7AC461719BA}&quot; startTime=&quot;0&quot; stepIndex=&quot;0&quot; volume=&quot;1&quot;&gt;&#10;        &lt;video format=&quot;yuv420p&quot; frameRate=&quot;30&quot; height=&quot;480&quot; pixelAspectRatio=&quot;1&quot; width=&quot;854&quot;/&gt;&#10;        &lt;audio channels=&quot;2&quot; format=&quot;fltp&quot; sampleRate=&quot;44100&quot;/&gt;&#10;      &lt;/videoTrack&gt;&#10;      &lt;videoTrack muted=&quot;false&quot; name=&quot;truyen tranh (8)&quot; resource=&quot;e6c93c45&quot; slideId=&quot;{450E8DCB-DA93-4B77-A806-F056A18B5DDF}&quot; startTime=&quot;0&quot; stepIndex=&quot;0&quot; volume=&quot;1&quot;&gt;&#10;        &lt;video format=&quot;yuv420p&quot; frameRate=&quot;30&quot; height=&quot;480&quot; pixelAspectRatio=&quot;1&quot; width=&quot;854&quot;/&gt;&#10;        &lt;audio channels=&quot;2&quot; format=&quot;fltp&quot; sampleRate=&quot;44100&quot;/&gt;&#10;      &lt;/videoTrack&gt;&#10;    &lt;/videoTracks&gt;&#10;  &lt;/narration&gt;&#10;&#10;&lt;/presentation2&gt;&#10;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NKNOELEADERBOARD" val="466501809"/>
  <p:tag name="ISPRING_PUBLISH_SETTINGS" val="{&quot;commonSettings&quot;:{&quot;webSettings&quot;:{&quot;useMobileViewer&quot;:&quot;T_TRU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},&quot;advancedSettings&quot;:{&quot;enableTextAllocation&quot;:&quot;T_TRUE&quot;,&quot;viewingFromLocalDrive&quot;:&quot;T_TRUE&quot;,&quot;contentScale&quot;:75,&quot;contentScaleMode&quot;:&quot;SCAL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trích dẫn"/>
  <p:tag name="ISPRING_SLIDE_INDENT_LEVEL" val="0"/>
  <p:tag name="ISPRING_PRESENTER_ID" val="{037844CB-6818-4D26-8243-CD8609AE8D4D}"/>
  <p:tag name="TIMING" val="|0.001"/>
  <p:tag name="ISPRING_PLAYER_LAYOUT_TYPE" val="Video"/>
  <p:tag name="GENSWF_ADVANCE_TIME" val="28.911"/>
  <p:tag name="ISPRING_SLIDE_ID_2" val="{43626AD2-C80B-411F-8795-487BF79CB07A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11.quiz"/>
  <p:tag name="ISPRING_QUIZ_FULL_PATH" val="C:\Users\Admin\Desktop\bai giang e-learning\VH truyen ga to di h\VH - truyen ga to di hoc\quiz\quiz11.quiz"/>
  <p:tag name="ISPRING_QUIZ_RELATIVE_PATH" val="VH - truyen ga to di hoc\quiz\quiz11.quiz"/>
  <p:tag name="GENSWF_ADVANCE_TIME" val="5.000"/>
  <p:tag name="ISPRING_CUSTOM_TIMING_USED" val="1"/>
  <p:tag name="GENSWF_SLIDE_TITLE" val="ĐT Gà đi đâu"/>
  <p:tag name="ISPRING_SLIDE_INDENT_LEVEL" val="0"/>
  <p:tag name="ISPRING_PRESENTER_ID" val="{037844CB-6818-4D26-8243-CD8609AE8D4D}"/>
  <p:tag name="ISPRING_SLIDE_ID_2" val="{E0FEC8DE-A8FD-4F6C-840D-554D9B69A730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5.028"/>
  <p:tag name="ISPRING_CUSTOM_TIMING_USED" val="1"/>
  <p:tag name="GENSWF_SLIDE_TITLE" val="Gà đi chơi"/>
  <p:tag name="ISPRING_SLIDE_INDENT_LEVEL" val="0"/>
  <p:tag name="ISPRING_PRESENTER_ID" val="{037844CB-6818-4D26-8243-CD8609AE8D4D}"/>
  <p:tag name="ISPRING_PLAYER_LAYOUT_TYPE" val="Video"/>
  <p:tag name="ISPRING_SLIDE_ID_2" val="{450E8DCB-DA93-4B77-A806-F056A18B5DDF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5.quiz"/>
  <p:tag name="ISPRING_QUIZ_FULL_PATH" val="C:\Users\Admin\Desktop\bai giang e-learning\VH truyen ga to di h\VH - truyen ga to di hoc\quiz\quiz5.quiz"/>
  <p:tag name="ISPRING_QUIZ_RELATIVE_PATH" val="VH - truyen ga to di hoc\quiz\quiz5.quiz"/>
  <p:tag name="GENSWF_ADVANCE_TIME" val="5.000"/>
  <p:tag name="ISPRING_CUSTOM_TIMING_USED" val="1"/>
  <p:tag name="GENSWF_SLIDE_TITLE" val="ĐT ai mang giấy báo cho gà Tơ"/>
  <p:tag name="ISPRING_SLIDE_INDENT_LEVEL" val="0"/>
  <p:tag name="ISPRING_PRESENTER_ID" val="{037844CB-6818-4D26-8243-CD8609AE8D4D}"/>
  <p:tag name="ISPRING_SLIDE_ID_2" val="{5F0170C1-B211-41B6-8DFB-43297902DA55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trích dẫn"/>
  <p:tag name="ISPRING_SLIDE_INDENT_LEVEL" val="0"/>
  <p:tag name="ISPRING_PRESENTER_ID" val="{037844CB-6818-4D26-8243-CD8609AE8D4D}"/>
  <p:tag name="TIMING" val="|0.001"/>
  <p:tag name="GENSWF_ADVANCE_TIME" val="15.165"/>
  <p:tag name="ISPRING_PLAYER_LAYOUT_TYPE" val="Video"/>
  <p:tag name="ISPRING_SLIDE_ID_2" val="{6B37A4A2-A6CC-41A6-BAAF-D0C5044B8090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6.quiz"/>
  <p:tag name="ISPRING_QUIZ_FULL_PATH" val="C:\Users\Admin\Desktop\bai giang e-learning\VH truyen ga to di h\VH - truyen ga to di hoc\quiz\quiz6.quiz"/>
  <p:tag name="ISPRING_QUIZ_RELATIVE_PATH" val="VH - truyen ga to di hoc\quiz\quiz6.quiz"/>
  <p:tag name="GENSWF_SLIDE_TITLE" val="ĐT gà làm gì"/>
  <p:tag name="ISPRING_SLIDE_INDENT_LEVEL" val="0"/>
  <p:tag name="ISPRING_PRESENTER_ID" val="{037844CB-6818-4D26-8243-CD8609AE8D4D}"/>
  <p:tag name="ISPRING_SLIDE_ID_2" val="{50B59411-E9C8-4A07-86D1-7636EB5F0657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001"/>
  <p:tag name="ISPRING_CUSTOM_TIMING_USED" val="1"/>
  <p:tag name="GENSWF_ADVANCE_TIME" val="23.562"/>
  <p:tag name="GENSWF_SLIDE_TITLE" val="trích dẫn"/>
  <p:tag name="ISPRING_SLIDE_INDENT_LEVEL" val="0"/>
  <p:tag name="ISPRING_PRESENTER_ID" val="{037844CB-6818-4D26-8243-CD8609AE8D4D}"/>
  <p:tag name="ISPRING_PLAYER_LAYOUT_TYPE" val="Video"/>
  <p:tag name="ISPRING_SLIDE_ID_2" val="{7BC7BFD4-C313-431C-9A59-1EFD174FB5E8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NDENT_LEVEL" val="0"/>
  <p:tag name="ISPRING_PRESENTER_ID" val="{037844CB-6818-4D26-8243-CD8609AE8D4D}"/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8.quiz"/>
  <p:tag name="ISPRING_QUIZ_FULL_PATH" val="C:\Users\Admin\Desktop\bai giang e-learning\VH truyen ga to di h\VH - truyen ga to di hoc\quiz\quiz8.quiz"/>
  <p:tag name="ISPRING_QUIZ_RELATIVE_PATH" val="VH - truyen ga to di hoc\quiz\quiz8.quiz"/>
  <p:tag name="GENSWF_SLIDE_TITLE" val="ĐT Gà tơ có chuyện gì"/>
  <p:tag name="ISPRING_SLIDE_ID_2" val="{8192D1AA-E5E3-47D7-A0AC-35311A43DE3A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trích dẫn"/>
  <p:tag name="ISPRING_SLIDE_INDENT_LEVEL" val="0"/>
  <p:tag name="ISPRING_PRESENTER_ID" val="{037844CB-6818-4D26-8243-CD8609AE8D4D}"/>
  <p:tag name="ISPRING_PLAYER_LAYOUT_TYPE" val="Video"/>
  <p:tag name="GENSWF_ADVANCE_TIME" val="65.352"/>
  <p:tag name="ISPRING_SLIDE_ID_2" val="{636421DA-0CDD-42F0-8E81-AAB255597DF2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9.quiz"/>
  <p:tag name="ISPRING_QUIZ_FULL_PATH" val="C:\Users\Admin\Desktop\bai giang e-learning\VH truyen ga to di h\VH - truyen ga to di hoc\quiz\quiz9.quiz"/>
  <p:tag name="ISPRING_QUIZ_RELATIVE_PATH" val="VH - truyen ga to di hoc\quiz\quiz9.quiz"/>
  <p:tag name="GENSWF_ADVANCE_TIME" val="5.000"/>
  <p:tag name="ISPRING_CUSTOM_TIMING_USED" val="1"/>
  <p:tag name="ISPRING_SLIDE_INDENT_LEVEL" val="0"/>
  <p:tag name="ISPRING_PRESENTER_ID" val="{037844CB-6818-4D26-8243-CD8609AE8D4D}"/>
  <p:tag name="GENSWF_SLIDE_TITLE" val="ĐT Gà Tơ sửa sai"/>
  <p:tag name="ISPRING_SLIDE_ID_2" val="{9C7108C3-A0FF-4514-BAA7-AF329E007952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Trang bìa"/>
  <p:tag name="ISPRING_SLIDE_INDENT_LEVEL" val="0"/>
  <p:tag name="ISPRING_PRESENTER_ID" val="{037844CB-6818-4D26-8243-CD8609AE8D4D}"/>
  <p:tag name="ISPRING_SLIDE_ID_2" val="{83471218-540C-49BA-90AC-116ED1ED2CC3}"/>
  <p:tag name="GENSWF_ADVANCE_TIME" val="24.03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31.557"/>
  <p:tag name="ISPRING_CUSTOM_TIMING_USED" val="1"/>
  <p:tag name="ISPRING_SLIDE_INDENT_LEVEL" val="0"/>
  <p:tag name="ISPRING_PRESENTER_ID" val="{037844CB-6818-4D26-8243-CD8609AE8D4D}"/>
  <p:tag name="ISPRING_PLAYER_LAYOUT_TYPE" val="Video"/>
  <p:tag name="ISPRING_SLIDE_ID_2" val="{9470ACD5-46BF-45AD-90EE-2847448F6643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10.quiz"/>
  <p:tag name="ISPRING_QUIZ_FULL_PATH" val="C:\Users\Admin\Desktop\bai giang e-learning\VH truyen ga to di h\VH - truyen ga to di hoc\quiz\quiz10.quiz"/>
  <p:tag name="ISPRING_QUIZ_RELATIVE_PATH" val="VH - truyen ga to di hoc\quiz\quiz10.quiz"/>
  <p:tag name="GENSWF_ADVANCE_TIME" val="5.000"/>
  <p:tag name="ISPRING_CUSTOM_TIMING_USED" val="1"/>
  <p:tag name="GENSWF_SLIDE_TITLE" val="ĐT bài học"/>
  <p:tag name="ISPRING_SLIDE_INDENT_LEVEL" val="0"/>
  <p:tag name="ISPRING_PRESENTER_ID" val="{037844CB-6818-4D26-8243-CD8609AE8D4D}"/>
  <p:tag name="ISPRING_SLIDE_ID_2" val="{80A3D286-8581-4742-AC58-9544B7B4151E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5.701"/>
  <p:tag name="ISPRING_CUSTOM_TIMING_USED" val="1"/>
  <p:tag name="ISPRING_SLIDE_INDENT_LEVEL" val="0"/>
  <p:tag name="ISPRING_PRESENTER_ID" val="{037844CB-6818-4D26-8243-CD8609AE8D4D}"/>
  <p:tag name="ISPRING_SLIDE_ID_2" val="{BD040C30-62B0-43F8-B9C0-D431496DDB1C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037844CB-6818-4D26-8243-CD8609AE8D4D}"/>
  <p:tag name="GENSWF_ADVANCE_TIME" val="12.775"/>
  <p:tag name="GENSWF_SLIDE_TITLE" val="lời dẫn xem phim hoạt hình"/>
  <p:tag name="ISPRING_SLIDE_ID_2" val="{8472060C-738E-4333-A400-97518BB77870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kết thúc"/>
  <p:tag name="ISPRING_SLIDE_INDENT_LEVEL" val="0"/>
  <p:tag name="ISPRING_PRESENTER_ID" val="{037844CB-6818-4D26-8243-CD8609AE8D4D}"/>
  <p:tag name="GENSWF_ADVANCE_TIME" val="6.819"/>
  <p:tag name="ISPRING_SLIDE_ID_2" val="{8BA9975E-7EA4-460C-9967-2B8FF46ECBF8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Ổn định tổ chức"/>
  <p:tag name="ISPRING_SLIDE_INDENT_LEVEL" val="0"/>
  <p:tag name="ISPRING_PRESENTER_ID" val="{037844CB-6818-4D26-8243-CD8609AE8D4D}"/>
  <p:tag name="ISPRING_PLAYER_LAYOUT_TYPE" val="Video"/>
  <p:tag name="GENSWF_ADVANCE_TIME" val="11.390"/>
  <p:tag name="ISPRING_SLIDE_ID_2" val="{9DE4482A-C997-42DE-8545-685C338031DE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kể chuyện lần 1"/>
  <p:tag name="ISPRING_SLIDE_INDENT_LEVEL" val="0"/>
  <p:tag name="ISPRING_PRESENTER_ID" val="{037844CB-6818-4D26-8243-CD8609AE8D4D}"/>
  <p:tag name="GENSWF_ADVANCE_TIME" val="195.632"/>
  <p:tag name="ISPRING_SLIDE_ID_2" val="{985BA9CD-7047-48AC-B99D-197DF2D7E96B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037844CB-6818-4D26-8243-CD8609AE8D4D}"/>
  <p:tag name="ISPRING_PLAYER_LAYOUT_TYPE" val="Video"/>
  <p:tag name="GENSWF_SLIDE_TITLE" val="Kể chuyện lần 2"/>
  <p:tag name="GENSWF_ADVANCE_TIME" val="195.628"/>
  <p:tag name="ISPRING_SLIDE_ID_2" val="{13EC258F-309E-45E3-8AB8-C7AC461719BA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đàm thoại"/>
  <p:tag name="ISPRING_SLIDE_INDENT_LEVEL" val="0"/>
  <p:tag name="ISPRING_PRESENTER_ID" val="{037844CB-6818-4D26-8243-CD8609AE8D4D}"/>
  <p:tag name="GENSWF_ADVANCE_TIME" val="11.437"/>
  <p:tag name="ISPRING_SLIDE_ID_2" val="{87D38974-3216-4F6A-8786-E8DA2C924DDB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3.quiz"/>
  <p:tag name="ISPRING_QUIZ_FULL_PATH" val="C:\Users\Admin\Desktop\bai giang e-learning\VH truyen ga to di h\VH - truyen ga to di hoc\quiz\quiz3.quiz"/>
  <p:tag name="ISPRING_QUIZ_RELATIVE_PATH" val="VH - truyen ga to di hoc\quiz\quiz3.quiz"/>
  <p:tag name="GENSWF_ADVANCE_TIME" val="5.000"/>
  <p:tag name="ISPRING_CUSTOM_TIMING_USED" val="1"/>
  <p:tag name="GENSWF_SLIDE_TITLE" val="ĐT nhân vật"/>
  <p:tag name="ISPRING_SLIDE_INDENT_LEVEL" val="0"/>
  <p:tag name="ISPRING_PRESENTER_ID" val="{037844CB-6818-4D26-8243-CD8609AE8D4D}"/>
  <p:tag name="ISPRING_SLIDE_ID_2" val="{A4CC60A2-3B08-451B-8E9A-27376D97208F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trích dẫn"/>
  <p:tag name="ISPRING_SLIDE_INDENT_LEVEL" val="0"/>
  <p:tag name="ISPRING_PRESENTER_ID" val="{037844CB-6818-4D26-8243-CD8609AE8D4D}"/>
  <p:tag name="GENSWF_ADVANCE_TIME" val="11.286"/>
  <p:tag name="ISPRING_SLIDE_ID_2" val="{D45EBF9C-8388-4A7F-9051-4FC5D9A3154F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4.quiz"/>
  <p:tag name="ISPRING_QUIZ_FULL_PATH" val="C:\Users\Admin\Desktop\bai giang e-learning\VH truyen ga to di h\VH - truyen ga to di hoc\quiz\quiz4.quiz"/>
  <p:tag name="ISPRING_QUIZ_RELATIVE_PATH" val="VH - truyen ga to di hoc\quiz\quiz4.quiz"/>
  <p:tag name="GENSWF_ADVANCE_TIME" val="5.000"/>
  <p:tag name="ISPRING_CUSTOM_TIMING_USED" val="1"/>
  <p:tag name="GENSWF_SLIDE_TITLE" val="ĐT gà Tơ đi đâu"/>
  <p:tag name="ISPRING_SLIDE_INDENT_LEVEL" val="0"/>
  <p:tag name="ISPRING_PRESENTER_ID" val="{037844CB-6818-4D26-8243-CD8609AE8D4D}"/>
  <p:tag name="ISPRING_SLIDE_ID_2" val="{74F58B36-29DD-4E98-9026-E2EA5CB60DF7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2659</TotalTime>
  <Words>83</Words>
  <Application>Microsoft Office PowerPoint</Application>
  <PresentationFormat>Custom</PresentationFormat>
  <Paragraphs>33</Paragraphs>
  <Slides>23</Slides>
  <Notes>23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PowerPoint Presentation</vt:lpstr>
      <vt:lpstr>1.Mở đầu: Hát bài hát  “Trường chúng cháu là trường mầm non”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MNNT VH truyện Gà Tơ đi học</dc:title>
  <dc:creator>Admin</dc:creator>
  <cp:lastModifiedBy>saocodon</cp:lastModifiedBy>
  <cp:revision>360</cp:revision>
  <dcterms:created xsi:type="dcterms:W3CDTF">2020-11-23T05:51:09Z</dcterms:created>
  <dcterms:modified xsi:type="dcterms:W3CDTF">2025-04-04T05:22:34Z</dcterms:modified>
</cp:coreProperties>
</file>