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3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5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0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3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3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7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2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6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F5B71-5A4F-4824-A1FB-7A87901A0076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3B245-C3A6-4573-A853-7C2623D6C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"/>
            <a:ext cx="9144000" cy="68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4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r="10346"/>
          <a:stretch/>
        </p:blipFill>
        <p:spPr bwMode="auto">
          <a:xfrm>
            <a:off x="-26963" y="-29308"/>
            <a:ext cx="9170963" cy="688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0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10000"/>
          <a:stretch/>
        </p:blipFill>
        <p:spPr bwMode="auto">
          <a:xfrm>
            <a:off x="-20472" y="17941"/>
            <a:ext cx="9125243" cy="685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12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r="10000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9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r="10462"/>
          <a:stretch/>
        </p:blipFill>
        <p:spPr bwMode="auto">
          <a:xfrm>
            <a:off x="8207" y="0"/>
            <a:ext cx="91357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45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r="10346"/>
          <a:stretch/>
        </p:blipFill>
        <p:spPr bwMode="auto">
          <a:xfrm>
            <a:off x="-12895" y="-76200"/>
            <a:ext cx="915689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01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0346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02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923" r="10368" b="129"/>
          <a:stretch/>
        </p:blipFill>
        <p:spPr bwMode="auto">
          <a:xfrm>
            <a:off x="1" y="-3517"/>
            <a:ext cx="9689910" cy="686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85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r="10346"/>
          <a:stretch/>
        </p:blipFill>
        <p:spPr bwMode="auto">
          <a:xfrm>
            <a:off x="0" y="-10551"/>
            <a:ext cx="9144000" cy="68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91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r="10000"/>
          <a:stretch/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78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10000"/>
          <a:stretch/>
        </p:blipFill>
        <p:spPr bwMode="auto">
          <a:xfrm>
            <a:off x="-76200" y="35825"/>
            <a:ext cx="9295840" cy="682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89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 r="10116"/>
          <a:stretch/>
        </p:blipFill>
        <p:spPr bwMode="auto">
          <a:xfrm>
            <a:off x="-9099" y="0"/>
            <a:ext cx="91530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r="10346"/>
          <a:stretch/>
        </p:blipFill>
        <p:spPr bwMode="auto">
          <a:xfrm>
            <a:off x="762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20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r="10231"/>
          <a:stretch/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63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r="10577"/>
          <a:stretch/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26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saocodon</cp:lastModifiedBy>
  <cp:revision>3</cp:revision>
  <dcterms:created xsi:type="dcterms:W3CDTF">2025-12-29T02:34:28Z</dcterms:created>
  <dcterms:modified xsi:type="dcterms:W3CDTF">2025-12-29T02:56:29Z</dcterms:modified>
</cp:coreProperties>
</file>