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  <p:sldMasterId id="2147483663" r:id="rId3"/>
    <p:sldMasterId id="2147483673" r:id="rId4"/>
    <p:sldMasterId id="2147483677" r:id="rId5"/>
    <p:sldMasterId id="2147483679" r:id="rId6"/>
  </p:sldMasterIdLst>
  <p:notesMasterIdLst>
    <p:notesMasterId r:id="rId30"/>
  </p:notesMasterIdLst>
  <p:sldIdLst>
    <p:sldId id="256" r:id="rId7"/>
    <p:sldId id="257" r:id="rId8"/>
    <p:sldId id="274" r:id="rId9"/>
    <p:sldId id="277" r:id="rId10"/>
    <p:sldId id="278" r:id="rId11"/>
    <p:sldId id="258" r:id="rId12"/>
    <p:sldId id="259" r:id="rId13"/>
    <p:sldId id="279" r:id="rId14"/>
    <p:sldId id="260" r:id="rId15"/>
    <p:sldId id="261" r:id="rId16"/>
    <p:sldId id="28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6DDF"/>
    <a:srgbClr val="70DC70"/>
    <a:srgbClr val="000000"/>
    <a:srgbClr val="EF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1FA1E6-D902-436B-BF98-BD1F8AE46B21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A729EF-9923-4E7B-8775-740B4255419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10BB5C-CFD2-429C-A18B-20EBC6214993}" type="slidenum">
              <a:rPr lang="vi-VN" altLang="en-US"/>
              <a:pPr/>
              <a:t>4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14DCF2-5FE4-4735-939D-ED6FC454F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7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3CF6-2A69-44F1-A6AD-01231DFAB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1F30-E32E-4244-9855-5446897F9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5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E15B32-E47C-4C3E-875D-99570DA8E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28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AADDC-7392-4E94-991D-786D7FB25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B55B7-E466-47B4-AC55-6F1803285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F164-9228-4195-BF44-20A3324AA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8BC5C-9F9D-4B88-B052-1703CF21B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3A8A-E7D1-49AF-922F-7C1A89B90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63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C311B-D184-4963-856C-681EAA917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6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C45E-B71F-4D55-BF70-F38B1CC66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D5F9-7BD8-4454-A400-6A69CC354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9B30-4C60-441E-B532-B76FC1BAB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0F35-5FDA-4C1B-BB24-896E78E4A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63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F7DE-AB4F-40B6-B8D9-C95968102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4881A7-B600-4382-ABB0-AB1EA9EA3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78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1138-5A17-473A-A796-5D74FDCFD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70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30BC-96B7-41EA-B161-2325A8BBC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10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6B55F-A0C8-48AC-BADC-23BB24CD2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728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B7F5-53BB-4EA1-AA1E-88452D0EB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134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BB8E5-212A-41C7-90C7-E4BF3E6B6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80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8E64-AA4D-4A95-B689-9545D969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33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00E1-CD68-473C-AB70-F6147C8AD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31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2F04-98B3-4D2A-8CA0-F44D22B04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498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AA248-3513-4BC2-B063-CFBD2B16B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688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9323-5DF9-4558-9371-E603588A5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5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F1E2-FCD5-4FF6-82F8-01ACB8BEB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364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B9B1-DFB8-4355-A4A4-6D917372D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40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2127EA-D26E-4288-989A-35B2938BC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863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7B116-EDD5-4541-9F7C-C9DB67AD9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91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0EF0A-06C0-4534-AFE9-92268A07C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922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EB39-A877-4A57-8198-20FFC14BC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345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CDB5-9355-4E39-A33D-E2EBE13C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64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4F5-2559-4483-9C91-E77B50764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8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B66C-FEF0-4687-A5F9-660CE59C8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666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B9CB-09C3-404C-B5E7-9D1835572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179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3EDA-0F22-45D1-9E89-FC74CEF3A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516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A09F-1704-4CA6-8E36-CCC5EC337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809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FD25-0B33-44EF-9DF9-E083D12A1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345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6890-FE11-400C-ABEE-97F9BE5EE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619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9ECFE6-D194-49ED-87F3-EA6B1F12C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81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29E7-F7A3-4E2D-B951-D7928EF11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91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5BFD-4506-44BB-B99E-E4BC2EA51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169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87ED-F09F-44E3-9908-E8C86037D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9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B91D-00CF-4371-B94C-449EACB7C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51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2B75-507C-417B-93ED-6C3C5BB8E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11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1B7C-DB14-450C-AD0D-2085859CA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986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E6D8-BE95-40EC-89C3-057949797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854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5653-7599-4334-B24F-04E076198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12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6E4B-73C0-4B5A-9F2D-A7497AAEA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98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291E-F566-4B92-AE73-83A5D27F9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455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BD73-132A-494C-A856-3263FDABD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9836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08 h 2182"/>
                <a:gd name="T4" fmla="*/ 6381 w 4897"/>
                <a:gd name="T5" fmla="*/ 1308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4FC4F-A9E7-4F9C-BA9B-9B189C687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58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B77AA-64C6-4D66-8250-3CF5EEEBA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93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0145-D975-414F-9130-32B09AA34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6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D71E-8CC6-49F4-B566-C0207305C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35359-C1AD-4AAD-B95A-5E9198B8E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993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2B41-0468-41B1-89B9-4A1DC7FF1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442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C869-8856-48F3-BAC0-9BC070145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878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D10E-4743-4215-8FEF-0979A0691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852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F674-5060-4A51-BFBF-1D6003463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29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CEF2-C65D-40DE-B289-9B7B8925D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946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19D4-F6E9-4892-8104-FB6B704C9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505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D699-5788-4298-ACFB-B0A596F6E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4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3261-5C5D-4156-9164-52C214FDE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070F-3521-4725-A5B0-1C1F69D44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6D5FA-126B-497F-B026-6AA6B8BB0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68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68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68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68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0FAD5F-3E2B-4942-93F7-5B4E8C99C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68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1F7FB207-99C0-4CE5-AD1E-CF17091CC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E2C873B5-CD8F-4049-B01D-2E4039F99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0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31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C833E8-F6C8-44EC-9918-90CD055E65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4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38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21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11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13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5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7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5138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en-US" smtClean="0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42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45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B35C46-BEC4-442D-973A-191DD7F35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7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2 h 2182"/>
                <a:gd name="T4" fmla="*/ 6381 w 4897"/>
                <a:gd name="T5" fmla="*/ 382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57 h 2182"/>
                <a:gd name="T4" fmla="*/ 6381 w 4897"/>
                <a:gd name="T5" fmla="*/ 357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590DFFC-F283-4D7C-A129-A28CBB5C3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65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8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Music\kenny_g_have_yourself_a_merry_little_chri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audio" Target="file:///C:\Users\Administrator\Downloads\Dan%20Vit%20Con%20-%20Hop%20Ca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438400"/>
            <a:ext cx="80772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dirty="0" err="1" smtClean="0"/>
              <a:t>Lĩnh</a:t>
            </a:r>
            <a:r>
              <a:rPr lang="en-US" sz="5000" dirty="0" smtClean="0"/>
              <a:t> </a:t>
            </a:r>
            <a:r>
              <a:rPr lang="en-US" sz="5000" dirty="0" err="1" smtClean="0"/>
              <a:t>vực</a:t>
            </a:r>
            <a:r>
              <a:rPr lang="en-US" sz="5000" dirty="0" smtClean="0"/>
              <a:t> </a:t>
            </a:r>
            <a:r>
              <a:rPr lang="en-US" sz="5000" dirty="0" err="1" smtClean="0"/>
              <a:t>phát</a:t>
            </a:r>
            <a:r>
              <a:rPr lang="en-US" sz="5000" dirty="0" smtClean="0"/>
              <a:t> </a:t>
            </a:r>
            <a:r>
              <a:rPr lang="en-US" sz="5000" dirty="0" err="1" smtClean="0"/>
              <a:t>triển</a:t>
            </a:r>
            <a:r>
              <a:rPr lang="en-US" sz="5000" dirty="0" smtClean="0"/>
              <a:t> </a:t>
            </a:r>
            <a:r>
              <a:rPr lang="en-US" sz="5000" dirty="0" err="1" smtClean="0"/>
              <a:t>ngôn</a:t>
            </a:r>
            <a:r>
              <a:rPr lang="en-US" sz="5000" dirty="0" smtClean="0"/>
              <a:t> </a:t>
            </a:r>
            <a:r>
              <a:rPr lang="en-US" sz="5000" dirty="0" err="1" smtClean="0"/>
              <a:t>ngữ</a:t>
            </a:r>
            <a:endParaRPr lang="en-US" sz="5000" dirty="0" smtClean="0"/>
          </a:p>
          <a:p>
            <a:pPr eaLnBrk="1" hangingPunct="1">
              <a:defRPr/>
            </a:pPr>
            <a:r>
              <a:rPr lang="en-US" sz="4400" dirty="0" smtClean="0"/>
              <a:t> </a:t>
            </a:r>
            <a:r>
              <a:rPr lang="en-US" sz="4400" dirty="0" err="1" smtClean="0"/>
              <a:t>Truyện</a:t>
            </a:r>
            <a:r>
              <a:rPr lang="en-US" sz="4400" dirty="0" smtClean="0"/>
              <a:t>: </a:t>
            </a:r>
            <a:r>
              <a:rPr lang="en-US" sz="4400" dirty="0" err="1" smtClean="0"/>
              <a:t>Đôi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tốt</a:t>
            </a:r>
            <a:endParaRPr lang="en-US" sz="4400" dirty="0" smtClean="0"/>
          </a:p>
          <a:p>
            <a:pPr eaLnBrk="1" hangingPunct="1">
              <a:defRPr/>
            </a:pPr>
            <a:r>
              <a:rPr lang="en-US" sz="4400" dirty="0" err="1" smtClean="0"/>
              <a:t>Lứa</a:t>
            </a:r>
            <a:r>
              <a:rPr lang="en-US" sz="4400" dirty="0" smtClean="0"/>
              <a:t> </a:t>
            </a:r>
            <a:r>
              <a:rPr lang="en-US" sz="4400" dirty="0" err="1" smtClean="0"/>
              <a:t>tuổi</a:t>
            </a:r>
            <a:r>
              <a:rPr lang="en-US" sz="4400" dirty="0" smtClean="0"/>
              <a:t> 3-4 </a:t>
            </a:r>
            <a:r>
              <a:rPr lang="en-US" sz="4400" dirty="0" err="1" smtClean="0"/>
              <a:t>tuổi</a:t>
            </a:r>
            <a:endParaRPr lang="en-US" sz="4400" dirty="0" smtClean="0"/>
          </a:p>
          <a:p>
            <a:pPr eaLnBrk="1" hangingPunct="1">
              <a:defRPr/>
            </a:pPr>
            <a:r>
              <a:rPr lang="en-US" sz="4400" dirty="0" err="1" smtClean="0"/>
              <a:t>Giáo</a:t>
            </a:r>
            <a:r>
              <a:rPr lang="en-US" sz="4400" dirty="0" smtClean="0"/>
              <a:t> </a:t>
            </a:r>
            <a:r>
              <a:rPr lang="en-US" sz="4400" dirty="0" err="1" smtClean="0"/>
              <a:t>viên</a:t>
            </a:r>
            <a:r>
              <a:rPr lang="en-US" sz="4400" dirty="0" smtClean="0"/>
              <a:t>: </a:t>
            </a:r>
            <a:r>
              <a:rPr lang="en-US" sz="4400" dirty="0" err="1" smtClean="0"/>
              <a:t>Nguyễn</a:t>
            </a:r>
            <a:r>
              <a:rPr lang="en-US" sz="4400" dirty="0" smtClean="0"/>
              <a:t> </a:t>
            </a:r>
            <a:r>
              <a:rPr lang="en-US" sz="4400" dirty="0" err="1" smtClean="0"/>
              <a:t>Hồng</a:t>
            </a:r>
            <a:r>
              <a:rPr lang="en-US" sz="4400" dirty="0" smtClean="0"/>
              <a:t> </a:t>
            </a:r>
            <a:r>
              <a:rPr lang="en-US" sz="4400" dirty="0" err="1" smtClean="0"/>
              <a:t>Nhung</a:t>
            </a:r>
            <a:endParaRPr lang="en-US" sz="4400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90488"/>
            <a:ext cx="7086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i="1" dirty="0" err="1" smtClean="0">
                <a:solidFill>
                  <a:srgbClr val="FFFF00"/>
                </a:solidFill>
              </a:rPr>
              <a:t>Ủy</a:t>
            </a:r>
            <a:r>
              <a:rPr lang="en-US" sz="3600" b="0" i="1" dirty="0" smtClean="0">
                <a:solidFill>
                  <a:srgbClr val="FFFF00"/>
                </a:solidFill>
              </a:rPr>
              <a:t> ban </a:t>
            </a:r>
            <a:r>
              <a:rPr lang="en-US" sz="3600" b="0" i="1" dirty="0" err="1" smtClean="0">
                <a:solidFill>
                  <a:srgbClr val="FFFF00"/>
                </a:solidFill>
              </a:rPr>
              <a:t>nhân</a:t>
            </a:r>
            <a:r>
              <a:rPr lang="en-US" sz="3600" b="0" i="1" dirty="0" smtClean="0">
                <a:solidFill>
                  <a:srgbClr val="FFFF00"/>
                </a:solidFill>
              </a:rPr>
              <a:t> </a:t>
            </a:r>
            <a:r>
              <a:rPr lang="en-US" sz="3600" b="0" i="1" dirty="0" err="1" smtClean="0">
                <a:solidFill>
                  <a:srgbClr val="FFFF00"/>
                </a:solidFill>
              </a:rPr>
              <a:t>dân</a:t>
            </a:r>
            <a:r>
              <a:rPr lang="en-US" sz="3600" b="0" i="1" dirty="0" smtClean="0">
                <a:solidFill>
                  <a:srgbClr val="FFFF00"/>
                </a:solidFill>
              </a:rPr>
              <a:t> </a:t>
            </a:r>
            <a:r>
              <a:rPr lang="en-US" sz="3600" b="0" i="1" dirty="0" err="1" smtClean="0">
                <a:solidFill>
                  <a:srgbClr val="FFFF00"/>
                </a:solidFill>
              </a:rPr>
              <a:t>Quận</a:t>
            </a:r>
            <a:r>
              <a:rPr lang="en-US" sz="3600" b="0" i="1" dirty="0" smtClean="0">
                <a:solidFill>
                  <a:srgbClr val="FFFF00"/>
                </a:solidFill>
              </a:rPr>
              <a:t> Long </a:t>
            </a:r>
            <a:r>
              <a:rPr lang="en-US" sz="3600" b="0" i="1" dirty="0" err="1" smtClean="0">
                <a:solidFill>
                  <a:srgbClr val="FFFF00"/>
                </a:solidFill>
              </a:rPr>
              <a:t>Biên</a:t>
            </a:r>
            <a:r>
              <a:rPr lang="en-US" sz="3600" b="0" i="1" dirty="0" smtClean="0">
                <a:solidFill>
                  <a:srgbClr val="FFFF00"/>
                </a:solidFill>
              </a:rPr>
              <a:t/>
            </a:r>
            <a:br>
              <a:rPr lang="en-US" sz="3600" b="0" i="1" dirty="0" smtClean="0">
                <a:solidFill>
                  <a:srgbClr val="FFFF00"/>
                </a:solidFill>
              </a:rPr>
            </a:br>
            <a:r>
              <a:rPr lang="en-US" sz="3600" b="0" i="1" dirty="0" err="1" smtClean="0">
                <a:solidFill>
                  <a:srgbClr val="FFFF00"/>
                </a:solidFill>
              </a:rPr>
              <a:t>Trường</a:t>
            </a:r>
            <a:r>
              <a:rPr lang="en-US" sz="3600" b="0" i="1" dirty="0">
                <a:solidFill>
                  <a:srgbClr val="FFFF00"/>
                </a:solidFill>
              </a:rPr>
              <a:t> </a:t>
            </a:r>
            <a:r>
              <a:rPr lang="en-US" sz="3600" b="0" i="1" dirty="0" err="1" smtClean="0">
                <a:solidFill>
                  <a:srgbClr val="FFFF00"/>
                </a:solidFill>
              </a:rPr>
              <a:t>Mầm</a:t>
            </a:r>
            <a:r>
              <a:rPr lang="en-US" sz="3600" b="0" i="1" dirty="0" smtClean="0">
                <a:solidFill>
                  <a:srgbClr val="FFFF00"/>
                </a:solidFill>
              </a:rPr>
              <a:t> non </a:t>
            </a:r>
            <a:r>
              <a:rPr lang="en-US" sz="3600" b="0" i="1" dirty="0" err="1" smtClean="0">
                <a:solidFill>
                  <a:srgbClr val="FFFF00"/>
                </a:solidFill>
              </a:rPr>
              <a:t>Ngọc</a:t>
            </a:r>
            <a:r>
              <a:rPr lang="en-US" sz="3600" b="0" i="1" dirty="0" smtClean="0">
                <a:solidFill>
                  <a:srgbClr val="FFFF00"/>
                </a:solidFill>
              </a:rPr>
              <a:t> </a:t>
            </a:r>
            <a:r>
              <a:rPr lang="en-US" sz="3600" b="0" i="1" dirty="0" err="1" smtClean="0">
                <a:solidFill>
                  <a:srgbClr val="FFFF00"/>
                </a:solidFill>
              </a:rPr>
              <a:t>Thụy</a:t>
            </a:r>
            <a:endParaRPr lang="en-US" sz="3600" b="0" dirty="0" smtClean="0">
              <a:solidFill>
                <a:srgbClr val="FFFF00"/>
              </a:solidFill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4580" name="Picture 4" descr="DSC_0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34925"/>
            <a:ext cx="9126538" cy="692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6628" name="Picture 4" descr="DSC_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7652" name="Picture 4" descr="DSC_0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eaLnBrk="1" hangingPunct="1">
              <a:buFont typeface="Wingdings" panose="05000000000000000000" pitchFamily="2" charset="2"/>
              <a:buNone/>
            </a:pPr>
            <a:endParaRPr lang="vi-VN" altLang="en-US" sz="4000" smtClean="0">
              <a:latin typeface="Times New Roman" panose="02020603050405020304" pitchFamily="18" charset="0"/>
            </a:endParaRP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371600" y="1066800"/>
            <a:ext cx="6324600" cy="3962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câu hỏi đàm thoại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  1.Cô vừa kể câu chuyện gì?</a:t>
            </a:r>
          </a:p>
        </p:txBody>
      </p:sp>
      <p:pic>
        <p:nvPicPr>
          <p:cNvPr id="11268" name="Picture 4" descr="DSC_005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9200"/>
            <a:ext cx="7924800" cy="4876800"/>
          </a:xfr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67100" y="60960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2.Trong chuyện có những nhân vật nào?</a:t>
            </a:r>
          </a:p>
        </p:txBody>
      </p:sp>
      <p:pic>
        <p:nvPicPr>
          <p:cNvPr id="12297" name="Picture 9" descr="IMG_008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2286000" cy="1676400"/>
          </a:xfrm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62000" y="29162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 mẹ</a:t>
            </a:r>
          </a:p>
        </p:txBody>
      </p:sp>
      <p:pic>
        <p:nvPicPr>
          <p:cNvPr id="12299" name="Picture 11" descr="IMG_008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724275"/>
            <a:ext cx="3657600" cy="2154238"/>
          </a:xfrm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600200" y="5981700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 con</a:t>
            </a:r>
          </a:p>
        </p:txBody>
      </p:sp>
      <p:pic>
        <p:nvPicPr>
          <p:cNvPr id="12301" name="Picture 13" descr="IMG_008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724275"/>
            <a:ext cx="3505200" cy="2154238"/>
          </a:xfrm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026150" y="59213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con</a:t>
            </a:r>
          </a:p>
        </p:txBody>
      </p:sp>
      <p:pic>
        <p:nvPicPr>
          <p:cNvPr id="12304" name="Picture 16" descr="IMG_00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19200"/>
            <a:ext cx="2286000" cy="1676400"/>
          </a:xfrm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581400" y="3001963"/>
            <a:ext cx="150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cáo</a:t>
            </a:r>
          </a:p>
        </p:txBody>
      </p:sp>
      <p:pic>
        <p:nvPicPr>
          <p:cNvPr id="12306" name="Picture 18" descr="IMG_00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858000" y="3001963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mẹ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8" grpId="0"/>
      <p:bldP spid="12300" grpId="0"/>
      <p:bldP spid="12302" grpId="0"/>
      <p:bldP spid="12305" grpId="0"/>
      <p:bldP spid="123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140811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3.Thím vịt đem con đến gửi nhà ai?</a:t>
            </a:r>
          </a:p>
        </p:txBody>
      </p:sp>
      <p:pic>
        <p:nvPicPr>
          <p:cNvPr id="17412" name="Picture 4" descr="DSC_021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854950" cy="4857750"/>
          </a:xfr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93975" y="6000750"/>
            <a:ext cx="419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mái Mẹ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5.Gà con tức giận đã nói gì với vịt con?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8436" name="Picture 4" descr="DSC_0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65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" y="5657850"/>
            <a:ext cx="8458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chẳng biết bới gì cả, bạn đi chỗ khác chơi đi, để tớ bới một mình vậy.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371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6. Con gì rình bắt gà con?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38200" y="5461000"/>
            <a:ext cx="228600" cy="406400"/>
          </a:xfrm>
        </p:spPr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60" name="Picture 4" descr="DSC_0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19400" y="591185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700" dirty="0" err="1" smtClean="0">
                <a:solidFill>
                  <a:srgbClr val="70DC70"/>
                </a:solidFill>
                <a:latin typeface="Times New Roman" pitchFamily="18" charset="0"/>
              </a:rPr>
              <a:t>Mục</a:t>
            </a:r>
            <a:r>
              <a:rPr lang="en-US" sz="5700" dirty="0" smtClean="0">
                <a:solidFill>
                  <a:srgbClr val="70DC70"/>
                </a:solidFill>
                <a:latin typeface="Times New Roman" pitchFamily="18" charset="0"/>
              </a:rPr>
              <a:t> </a:t>
            </a:r>
            <a:r>
              <a:rPr lang="en-US" sz="5700" dirty="0" err="1" smtClean="0">
                <a:solidFill>
                  <a:srgbClr val="70DC70"/>
                </a:solidFill>
                <a:latin typeface="Times New Roman" pitchFamily="18" charset="0"/>
              </a:rPr>
              <a:t>đích</a:t>
            </a:r>
            <a:r>
              <a:rPr lang="en-US" sz="5700" dirty="0" smtClean="0">
                <a:solidFill>
                  <a:srgbClr val="70DC70"/>
                </a:solidFill>
                <a:latin typeface="Times New Roman" pitchFamily="18" charset="0"/>
              </a:rPr>
              <a:t> </a:t>
            </a:r>
            <a:r>
              <a:rPr lang="en-US" sz="5700" dirty="0" err="1" smtClean="0">
                <a:solidFill>
                  <a:srgbClr val="70DC70"/>
                </a:solidFill>
                <a:latin typeface="Times New Roman" pitchFamily="18" charset="0"/>
              </a:rPr>
              <a:t>yêu</a:t>
            </a:r>
            <a:r>
              <a:rPr lang="en-US" sz="5700" dirty="0" smtClean="0">
                <a:solidFill>
                  <a:srgbClr val="70DC70"/>
                </a:solidFill>
                <a:latin typeface="Times New Roman" pitchFamily="18" charset="0"/>
              </a:rPr>
              <a:t> </a:t>
            </a:r>
            <a:r>
              <a:rPr lang="en-US" sz="5700" dirty="0" err="1" smtClean="0">
                <a:solidFill>
                  <a:srgbClr val="70DC70"/>
                </a:solidFill>
                <a:latin typeface="Times New Roman" pitchFamily="18" charset="0"/>
              </a:rPr>
              <a:t>cầu</a:t>
            </a:r>
            <a:endParaRPr lang="en-US" sz="5700" dirty="0" smtClean="0">
              <a:solidFill>
                <a:srgbClr val="70DC7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Times New Roman" pitchFamily="18" charset="0"/>
              </a:rPr>
              <a:t>1.Kiến </a:t>
            </a:r>
            <a:r>
              <a:rPr lang="en-US" sz="2800" b="1" i="1" dirty="0" err="1" smtClean="0">
                <a:latin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truyện,các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</a:rPr>
              <a:t>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chuyện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2. </a:t>
            </a:r>
            <a:r>
              <a:rPr lang="en-US" sz="2800" b="1" i="1" dirty="0" err="1" smtClean="0">
                <a:latin typeface="Times New Roman" pitchFamily="18" charset="0"/>
              </a:rPr>
              <a:t>Kỹ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năng</a:t>
            </a:r>
            <a:r>
              <a:rPr lang="en-US" sz="2800" b="1" i="1" dirty="0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cô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ngôn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lạc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Times New Roman" pitchFamily="18" charset="0"/>
              </a:rPr>
              <a:t>3.Thái </a:t>
            </a:r>
            <a:r>
              <a:rPr lang="en-US" sz="2800" b="1" i="1" dirty="0" err="1" smtClean="0">
                <a:latin typeface="Times New Roman" pitchFamily="18" charset="0"/>
              </a:rPr>
              <a:t>độ:</a:t>
            </a:r>
            <a:r>
              <a:rPr lang="en-US" sz="2800" dirty="0" err="1" smtClean="0">
                <a:latin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bè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cô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Times New Roman" pitchFamily="18" charset="0"/>
              </a:rPr>
              <a:t>4.Tích </a:t>
            </a:r>
            <a:r>
              <a:rPr lang="en-US" sz="2800" b="1" i="1" dirty="0" err="1" smtClean="0">
                <a:latin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</a:rPr>
              <a:t> :Choi </a:t>
            </a:r>
            <a:r>
              <a:rPr lang="en-US" sz="2800" dirty="0" err="1" smtClean="0">
                <a:latin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</a:rPr>
              <a:t> :</a:t>
            </a:r>
            <a:r>
              <a:rPr lang="en-US" sz="2800" dirty="0" err="1" smtClean="0">
                <a:latin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nhà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</p:txBody>
      </p:sp>
      <p:pic>
        <p:nvPicPr>
          <p:cNvPr id="3076" name="kenny_g_have_yourself_a_merry_little_chr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 numSld="7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1000"/>
            <a:ext cx="8229600" cy="95091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7. Gà con kêu như thế nào?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25538" y="5848350"/>
            <a:ext cx="689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Chiếp chiếp chiếp</a:t>
            </a:r>
            <a:r>
              <a:rPr lang="en-US" altLang="en-US" sz="1800"/>
              <a:t>.</a:t>
            </a:r>
          </a:p>
        </p:txBody>
      </p:sp>
      <p:pic>
        <p:nvPicPr>
          <p:cNvPr id="3482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924800" cy="462915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70700" cy="8255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8. Các con thích nhân vật nào nhất?</a:t>
            </a: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743200"/>
            <a:ext cx="7696200" cy="1066800"/>
          </a:xfrm>
        </p:spPr>
        <p:txBody>
          <a:bodyPr/>
          <a:lstStyle/>
          <a:p>
            <a:pPr algn="ctr">
              <a:defRPr/>
            </a:pPr>
            <a:r>
              <a:rPr lang="en-US" sz="5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8763000" cy="1600200"/>
          </a:xfrm>
        </p:spPr>
        <p:txBody>
          <a:bodyPr/>
          <a:lstStyle/>
          <a:p>
            <a:pPr algn="l">
              <a:defRPr/>
            </a:pP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219200" y="1143000"/>
            <a:ext cx="5867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Kết thúc</a:t>
            </a:r>
          </a:p>
          <a:p>
            <a:pPr algn="ctr"/>
            <a:endParaRPr lang="en-US" altLang="en-US" sz="440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762000" y="2630488"/>
            <a:ext cx="772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trẻ và chuyển hoạt động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Chuẩn bị bài dạy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err="1" smtClean="0"/>
              <a:t>I.Chuẩn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cô</a:t>
            </a:r>
            <a:r>
              <a:rPr lang="en-US" b="1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: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sạch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thoáng</a:t>
            </a:r>
            <a:r>
              <a:rPr lang="en-US" sz="2400" dirty="0" smtClean="0"/>
              <a:t> </a:t>
            </a:r>
            <a:r>
              <a:rPr lang="en-US" sz="2400" dirty="0" err="1" smtClean="0"/>
              <a:t>mát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Xây</a:t>
            </a:r>
            <a:r>
              <a:rPr lang="en-US" sz="2400" dirty="0" smtClean="0"/>
              <a:t> </a:t>
            </a:r>
            <a:r>
              <a:rPr lang="en-US" sz="2400" dirty="0" err="1" smtClean="0"/>
              <a:t>dựng</a:t>
            </a:r>
            <a:r>
              <a:rPr lang="en-US" sz="2400" dirty="0" smtClean="0"/>
              <a:t>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: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mầm</a:t>
            </a:r>
            <a:r>
              <a:rPr lang="en-US" sz="2400" dirty="0" smtClean="0"/>
              <a:t> non,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,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,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giảng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err="1" smtClean="0"/>
              <a:t>mềm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.VnTime" pitchFamily="34" charset="0"/>
              </a:rPr>
              <a:t>Powerpoint</a:t>
            </a:r>
            <a:endParaRPr lang="en-US" sz="2400" dirty="0" smtClean="0">
              <a:latin typeface=".VnTime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err="1" smtClean="0"/>
              <a:t>II.Chuẩn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trẻ</a:t>
            </a:r>
            <a:r>
              <a:rPr lang="en-US" sz="2400" dirty="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: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mầm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non. </a:t>
            </a:r>
            <a:r>
              <a:rPr lang="en-US" sz="2400" dirty="0" err="1" smtClean="0"/>
              <a:t>Dạy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hát</a:t>
            </a:r>
            <a:r>
              <a:rPr lang="en-US" sz="2400" dirty="0" smtClean="0"/>
              <a:t>: </a:t>
            </a:r>
            <a:r>
              <a:rPr lang="en-US" sz="2400" dirty="0" err="1" smtClean="0"/>
              <a:t>Đàn</a:t>
            </a:r>
            <a:r>
              <a:rPr lang="en-US" sz="2400" dirty="0" smtClean="0"/>
              <a:t> </a:t>
            </a:r>
            <a:r>
              <a:rPr lang="en-US" sz="2400" dirty="0" err="1" smtClean="0"/>
              <a:t>Vịt</a:t>
            </a:r>
            <a:r>
              <a:rPr lang="en-US" sz="2400" dirty="0" smtClean="0"/>
              <a:t> con.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: </a:t>
            </a:r>
            <a:r>
              <a:rPr lang="en-US" sz="2400" dirty="0" err="1" smtClean="0"/>
              <a:t>thoải</a:t>
            </a:r>
            <a:r>
              <a:rPr lang="en-US" sz="2400" dirty="0" smtClean="0"/>
              <a:t> </a:t>
            </a:r>
            <a:r>
              <a:rPr lang="en-US" sz="2400" dirty="0" err="1" smtClean="0"/>
              <a:t>mái</a:t>
            </a:r>
            <a:r>
              <a:rPr lang="en-US" sz="2400" dirty="0" smtClean="0"/>
              <a:t>, </a:t>
            </a:r>
            <a:r>
              <a:rPr lang="en-US" sz="2400" dirty="0" err="1" smtClean="0"/>
              <a:t>vui</a:t>
            </a:r>
            <a:r>
              <a:rPr lang="en-US" sz="2400" dirty="0" smtClean="0"/>
              <a:t> </a:t>
            </a:r>
            <a:r>
              <a:rPr lang="en-US" sz="2400" dirty="0" err="1" smtClean="0"/>
              <a:t>vẻ</a:t>
            </a: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03387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Hoạt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động</a:t>
            </a:r>
            <a:r>
              <a:rPr lang="en-US" dirty="0" smtClean="0">
                <a:solidFill>
                  <a:srgbClr val="FFFF00"/>
                </a:solidFill>
              </a:rPr>
              <a:t> 1: </a:t>
            </a:r>
            <a:r>
              <a:rPr lang="en-US" dirty="0" err="1" smtClean="0">
                <a:solidFill>
                  <a:srgbClr val="FFFF00"/>
                </a:solidFill>
              </a:rPr>
              <a:t>Ổn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định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chức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30438"/>
            <a:ext cx="8153400" cy="34639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“</a:t>
            </a:r>
            <a:r>
              <a:rPr lang="en-US" dirty="0" err="1" smtClean="0"/>
              <a:t>Đàn</a:t>
            </a:r>
            <a:r>
              <a:rPr lang="en-US" dirty="0" smtClean="0"/>
              <a:t> </a:t>
            </a:r>
            <a:r>
              <a:rPr lang="en-US" dirty="0" err="1" smtClean="0"/>
              <a:t>Vịt</a:t>
            </a:r>
            <a:r>
              <a:rPr lang="en-US" dirty="0" smtClean="0"/>
              <a:t> Con”.</a:t>
            </a:r>
          </a:p>
          <a:p>
            <a:pPr>
              <a:defRPr/>
            </a:pP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dắt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vi-VN" dirty="0"/>
          </a:p>
        </p:txBody>
      </p:sp>
      <p:pic>
        <p:nvPicPr>
          <p:cNvPr id="4" name="Dan Vit Con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5694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" y="685800"/>
            <a:ext cx="9067800" cy="12954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solidFill>
                  <a:srgbClr val="FFFF00"/>
                </a:solidFill>
              </a:rPr>
              <a:t>Hoạt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động</a:t>
            </a:r>
            <a:r>
              <a:rPr lang="en-US" sz="4000" dirty="0" smtClean="0">
                <a:solidFill>
                  <a:srgbClr val="FFFF00"/>
                </a:solidFill>
              </a:rPr>
              <a:t> 2: </a:t>
            </a:r>
            <a:r>
              <a:rPr lang="en-US" sz="4000" dirty="0" err="1" smtClean="0">
                <a:solidFill>
                  <a:srgbClr val="FFFF00"/>
                </a:solidFill>
              </a:rPr>
              <a:t>Phương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pháp</a:t>
            </a:r>
            <a:r>
              <a:rPr lang="en-US" sz="4000" dirty="0" smtClean="0">
                <a:solidFill>
                  <a:srgbClr val="FFFF00"/>
                </a:solidFill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</a:rPr>
              <a:t>hình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thức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tổ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chức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286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1: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“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”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PowerPoint.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203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        </a:t>
            </a:r>
            <a:r>
              <a:rPr lang="en-US" sz="5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4" descr="DSC_0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38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1508" name="Picture 4" descr="DSC_0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3556" name="Picture 4" descr="DSC_0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SC_0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ple">
  <a:themeElements>
    <a:clrScheme name="1_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1_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666</TotalTime>
  <Words>424</Words>
  <Application>Microsoft Office PowerPoint</Application>
  <PresentationFormat>On-screen Show (4:3)</PresentationFormat>
  <Paragraphs>57</Paragraphs>
  <Slides>23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Tahoma</vt:lpstr>
      <vt:lpstr>Wingdings</vt:lpstr>
      <vt:lpstr>Calibri</vt:lpstr>
      <vt:lpstr>Comic Sans MS</vt:lpstr>
      <vt:lpstr>Times New Roman</vt:lpstr>
      <vt:lpstr>Arial Black</vt:lpstr>
      <vt:lpstr>.VnTime</vt:lpstr>
      <vt:lpstr>Curtain Call</vt:lpstr>
      <vt:lpstr>Pixel</vt:lpstr>
      <vt:lpstr>Network</vt:lpstr>
      <vt:lpstr>Crayons</vt:lpstr>
      <vt:lpstr>1_Maple</vt:lpstr>
      <vt:lpstr>Glass Layers</vt:lpstr>
      <vt:lpstr>Ủy ban nhân dân Quận Long Biên Trường Mầm non Ngọc Thụy</vt:lpstr>
      <vt:lpstr>Mục đích yêu cầu</vt:lpstr>
      <vt:lpstr>Chuẩn bị bài dạy</vt:lpstr>
      <vt:lpstr>Hoạt động 1: Ổn định tổ chức</vt:lpstr>
      <vt:lpstr>Hoạt động 2: Phương pháp, hình thức  tổ chức</vt:lpstr>
      <vt:lpstr>        Truyện : Đôi bạn tốt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1.Cô vừa kể câu chuyện gì?</vt:lpstr>
      <vt:lpstr>2.Trong chuyện có những nhân vật nào?</vt:lpstr>
      <vt:lpstr>3.Thím vịt đem con đến gửi nhà ai?</vt:lpstr>
      <vt:lpstr>5.Gà con tức giận đã nói gì với vịt con?</vt:lpstr>
      <vt:lpstr>6. Con gì rình bắt gà con?</vt:lpstr>
      <vt:lpstr>7. Gà con kêu như thế nào?</vt:lpstr>
      <vt:lpstr>8. Các con thích nhân vật nào nhất?</vt:lpstr>
      <vt:lpstr> Cô tổ chức cho trẻ chơi trò chơi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 cho trẻ làm quen với văn học</dc:title>
  <dc:creator>User</dc:creator>
  <cp:lastModifiedBy>Admin</cp:lastModifiedBy>
  <cp:revision>44</cp:revision>
  <dcterms:created xsi:type="dcterms:W3CDTF">2009-02-20T01:41:54Z</dcterms:created>
  <dcterms:modified xsi:type="dcterms:W3CDTF">2024-12-30T02:41:47Z</dcterms:modified>
</cp:coreProperties>
</file>