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austina Bold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igmar One" panose="020B0604020202020204" charset="0"/>
      <p:regular r:id="rId14"/>
    </p:embeddedFont>
    <p:embeddedFont>
      <p:font typeface="Prompt Bold" panose="020B0604020202020204" charset="-34"/>
      <p:regular r:id="rId15"/>
    </p:embeddedFont>
    <p:embeddedFont>
      <p:font typeface="Handelson On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44" y="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1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37.svg"/><Relationship Id="rId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1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26.png"/><Relationship Id="rId21" Type="http://schemas.openxmlformats.org/officeDocument/2006/relationships/image" Target="../media/image35.png"/><Relationship Id="rId7" Type="http://schemas.openxmlformats.org/officeDocument/2006/relationships/image" Target="../media/image28.png"/><Relationship Id="rId12" Type="http://schemas.openxmlformats.org/officeDocument/2006/relationships/image" Target="../media/image48.sv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5.png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30.png"/><Relationship Id="rId24" Type="http://schemas.openxmlformats.org/officeDocument/2006/relationships/image" Target="../media/image60.sv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64.svg"/><Relationship Id="rId10" Type="http://schemas.openxmlformats.org/officeDocument/2006/relationships/image" Target="../media/image46.svg"/><Relationship Id="rId19" Type="http://schemas.openxmlformats.org/officeDocument/2006/relationships/image" Target="../media/image34.png"/><Relationship Id="rId4" Type="http://schemas.openxmlformats.org/officeDocument/2006/relationships/image" Target="../media/image40.svg"/><Relationship Id="rId9" Type="http://schemas.openxmlformats.org/officeDocument/2006/relationships/image" Target="../media/image29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38.png"/><Relationship Id="rId30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42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83" t="-17128" r="-923" b="-9339"/>
            </a:stretch>
          </a:blipFill>
        </p:spPr>
      </p:sp>
      <p:sp>
        <p:nvSpPr>
          <p:cNvPr id="3" name="Freeform 3"/>
          <p:cNvSpPr/>
          <p:nvPr/>
        </p:nvSpPr>
        <p:spPr>
          <a:xfrm rot="-4620621">
            <a:off x="2730227" y="3475079"/>
            <a:ext cx="3140713" cy="12689749"/>
          </a:xfrm>
          <a:custGeom>
            <a:avLst/>
            <a:gdLst/>
            <a:ahLst/>
            <a:cxnLst/>
            <a:rect l="l" t="t" r="r" b="b"/>
            <a:pathLst>
              <a:path w="3140713" h="12689749">
                <a:moveTo>
                  <a:pt x="0" y="0"/>
                </a:moveTo>
                <a:lnTo>
                  <a:pt x="3140713" y="0"/>
                </a:lnTo>
                <a:lnTo>
                  <a:pt x="3140713" y="12689749"/>
                </a:lnTo>
                <a:lnTo>
                  <a:pt x="0" y="12689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6182">
            <a:off x="-1269493" y="5765336"/>
            <a:ext cx="5824154" cy="3953145"/>
          </a:xfrm>
          <a:custGeom>
            <a:avLst/>
            <a:gdLst/>
            <a:ahLst/>
            <a:cxnLst/>
            <a:rect l="l" t="t" r="r" b="b"/>
            <a:pathLst>
              <a:path w="5824154" h="3953145">
                <a:moveTo>
                  <a:pt x="0" y="0"/>
                </a:moveTo>
                <a:lnTo>
                  <a:pt x="5824154" y="0"/>
                </a:lnTo>
                <a:lnTo>
                  <a:pt x="5824154" y="3953145"/>
                </a:lnTo>
                <a:lnTo>
                  <a:pt x="0" y="3953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057198">
            <a:off x="11322378" y="3497409"/>
            <a:ext cx="3066636" cy="12045830"/>
          </a:xfrm>
          <a:custGeom>
            <a:avLst/>
            <a:gdLst/>
            <a:ahLst/>
            <a:cxnLst/>
            <a:rect l="l" t="t" r="r" b="b"/>
            <a:pathLst>
              <a:path w="3066636" h="12045830">
                <a:moveTo>
                  <a:pt x="0" y="0"/>
                </a:moveTo>
                <a:lnTo>
                  <a:pt x="3066636" y="0"/>
                </a:lnTo>
                <a:lnTo>
                  <a:pt x="3066636" y="12045831"/>
                </a:lnTo>
                <a:lnTo>
                  <a:pt x="0" y="1204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6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006" y="4401920"/>
            <a:ext cx="5325379" cy="6008891"/>
          </a:xfrm>
          <a:custGeom>
            <a:avLst/>
            <a:gdLst/>
            <a:ahLst/>
            <a:cxnLst/>
            <a:rect l="l" t="t" r="r" b="b"/>
            <a:pathLst>
              <a:path w="5325379" h="6008891">
                <a:moveTo>
                  <a:pt x="0" y="0"/>
                </a:moveTo>
                <a:lnTo>
                  <a:pt x="5325380" y="0"/>
                </a:lnTo>
                <a:lnTo>
                  <a:pt x="5325380" y="6008890"/>
                </a:lnTo>
                <a:lnTo>
                  <a:pt x="0" y="6008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5657" y="9258300"/>
            <a:ext cx="3302957" cy="1578538"/>
          </a:xfrm>
          <a:custGeom>
            <a:avLst/>
            <a:gdLst/>
            <a:ahLst/>
            <a:cxnLst/>
            <a:rect l="l" t="t" r="r" b="b"/>
            <a:pathLst>
              <a:path w="3302957" h="1578538">
                <a:moveTo>
                  <a:pt x="0" y="0"/>
                </a:moveTo>
                <a:lnTo>
                  <a:pt x="3302957" y="0"/>
                </a:lnTo>
                <a:lnTo>
                  <a:pt x="3302957" y="1578538"/>
                </a:lnTo>
                <a:lnTo>
                  <a:pt x="0" y="1578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733313" y="833236"/>
            <a:ext cx="3629299" cy="1784405"/>
          </a:xfrm>
          <a:custGeom>
            <a:avLst/>
            <a:gdLst/>
            <a:ahLst/>
            <a:cxnLst/>
            <a:rect l="l" t="t" r="r" b="b"/>
            <a:pathLst>
              <a:path w="3629299" h="1784405">
                <a:moveTo>
                  <a:pt x="0" y="0"/>
                </a:moveTo>
                <a:lnTo>
                  <a:pt x="3629299" y="0"/>
                </a:lnTo>
                <a:lnTo>
                  <a:pt x="3629299" y="1784406"/>
                </a:lnTo>
                <a:lnTo>
                  <a:pt x="0" y="1784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273302" y="-1322641"/>
            <a:ext cx="5206380" cy="2843985"/>
          </a:xfrm>
          <a:custGeom>
            <a:avLst/>
            <a:gdLst/>
            <a:ahLst/>
            <a:cxnLst/>
            <a:rect l="l" t="t" r="r" b="b"/>
            <a:pathLst>
              <a:path w="5206380" h="2843985">
                <a:moveTo>
                  <a:pt x="5206380" y="0"/>
                </a:moveTo>
                <a:lnTo>
                  <a:pt x="0" y="0"/>
                </a:lnTo>
                <a:lnTo>
                  <a:pt x="0" y="2843985"/>
                </a:lnTo>
                <a:lnTo>
                  <a:pt x="5206380" y="2843985"/>
                </a:lnTo>
                <a:lnTo>
                  <a:pt x="52063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9639" y="-1390746"/>
            <a:ext cx="3020747" cy="2862158"/>
          </a:xfrm>
          <a:custGeom>
            <a:avLst/>
            <a:gdLst/>
            <a:ahLst/>
            <a:cxnLst/>
            <a:rect l="l" t="t" r="r" b="b"/>
            <a:pathLst>
              <a:path w="3020747" h="2862158">
                <a:moveTo>
                  <a:pt x="0" y="0"/>
                </a:moveTo>
                <a:lnTo>
                  <a:pt x="3020747" y="0"/>
                </a:lnTo>
                <a:lnTo>
                  <a:pt x="3020747" y="2862157"/>
                </a:lnTo>
                <a:lnTo>
                  <a:pt x="0" y="2862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8283">
            <a:off x="4057967" y="8208020"/>
            <a:ext cx="1519474" cy="1540658"/>
          </a:xfrm>
          <a:custGeom>
            <a:avLst/>
            <a:gdLst/>
            <a:ahLst/>
            <a:cxnLst/>
            <a:rect l="l" t="t" r="r" b="b"/>
            <a:pathLst>
              <a:path w="1519474" h="1540658">
                <a:moveTo>
                  <a:pt x="0" y="0"/>
                </a:moveTo>
                <a:lnTo>
                  <a:pt x="1519474" y="0"/>
                </a:lnTo>
                <a:lnTo>
                  <a:pt x="1519474" y="1540658"/>
                </a:lnTo>
                <a:lnTo>
                  <a:pt x="0" y="1540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5258" flipH="1">
            <a:off x="12725749" y="8710575"/>
            <a:ext cx="1661455" cy="1684618"/>
          </a:xfrm>
          <a:custGeom>
            <a:avLst/>
            <a:gdLst/>
            <a:ahLst/>
            <a:cxnLst/>
            <a:rect l="l" t="t" r="r" b="b"/>
            <a:pathLst>
              <a:path w="1661455" h="1684618">
                <a:moveTo>
                  <a:pt x="1661455" y="0"/>
                </a:moveTo>
                <a:lnTo>
                  <a:pt x="0" y="0"/>
                </a:lnTo>
                <a:lnTo>
                  <a:pt x="0" y="1684618"/>
                </a:lnTo>
                <a:lnTo>
                  <a:pt x="1661455" y="1684618"/>
                </a:lnTo>
                <a:lnTo>
                  <a:pt x="166145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56443" y="6974853"/>
            <a:ext cx="4039214" cy="242352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7852409" y="1471411"/>
            <a:ext cx="2179114" cy="2175677"/>
          </a:xfrm>
          <a:custGeom>
            <a:avLst/>
            <a:gdLst/>
            <a:ahLst/>
            <a:cxnLst/>
            <a:rect l="l" t="t" r="r" b="b"/>
            <a:pathLst>
              <a:path w="2179114" h="2175677">
                <a:moveTo>
                  <a:pt x="0" y="0"/>
                </a:moveTo>
                <a:lnTo>
                  <a:pt x="2179114" y="0"/>
                </a:lnTo>
                <a:lnTo>
                  <a:pt x="2179114" y="2175677"/>
                </a:lnTo>
                <a:lnTo>
                  <a:pt x="0" y="217567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452896" y="5006326"/>
            <a:ext cx="18351447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spc="215">
                <a:solidFill>
                  <a:srgbClr val="70523C"/>
                </a:solidFill>
                <a:latin typeface="Sigmar One"/>
                <a:ea typeface="Sigmar One"/>
                <a:cs typeface="Sigmar One"/>
                <a:sym typeface="Sigmar One"/>
              </a:rPr>
              <a:t>ĐỀ TÀI: TÔ NÉT CON ĐƯỜNG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44994"/>
            <a:ext cx="15826532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126">
                <a:solidFill>
                  <a:srgbClr val="AD0F73"/>
                </a:solidFill>
                <a:latin typeface="Sigmar One"/>
                <a:ea typeface="Sigmar One"/>
                <a:cs typeface="Sigmar One"/>
                <a:sym typeface="Sigmar One"/>
              </a:rPr>
              <a:t>PHÒNG GIÁO DỤC VÀ ĐÀO TẠO QUẬN LONG BIÊN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spc="126">
                <a:solidFill>
                  <a:srgbClr val="AD0F73"/>
                </a:solidFill>
                <a:latin typeface="Sigmar One"/>
                <a:ea typeface="Sigmar One"/>
                <a:cs typeface="Sigmar One"/>
                <a:sym typeface="Sigmar One"/>
              </a:rPr>
              <a:t>TRƯỜNG MẦM NON NẮNG MAI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90104" y="3893339"/>
            <a:ext cx="10465445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spc="126" dirty="0">
                <a:solidFill>
                  <a:srgbClr val="284819"/>
                </a:solidFill>
                <a:latin typeface="Sigmar One"/>
                <a:ea typeface="Sigmar One"/>
                <a:cs typeface="Sigmar One"/>
                <a:sym typeface="Sigmar One"/>
              </a:rPr>
              <a:t>LĨNH VỰC PHÁT TRIỂN THẨM MĨ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VitConBeat-VA-47857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9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6160" y="1646008"/>
            <a:ext cx="14995680" cy="8640992"/>
          </a:xfrm>
          <a:custGeom>
            <a:avLst/>
            <a:gdLst/>
            <a:ahLst/>
            <a:cxnLst/>
            <a:rect l="l" t="t" r="r" b="b"/>
            <a:pathLst>
              <a:path w="14995680" h="8640992">
                <a:moveTo>
                  <a:pt x="0" y="0"/>
                </a:moveTo>
                <a:lnTo>
                  <a:pt x="14995680" y="0"/>
                </a:lnTo>
                <a:lnTo>
                  <a:pt x="14995680" y="8640992"/>
                </a:lnTo>
                <a:lnTo>
                  <a:pt x="0" y="86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46" b="-314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51948" y="412182"/>
            <a:ext cx="1018788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spc="168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QUAN SÁT TRANH MẪU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A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7643">
            <a:off x="3502327" y="974653"/>
            <a:ext cx="11283345" cy="8337693"/>
          </a:xfrm>
          <a:custGeom>
            <a:avLst/>
            <a:gdLst/>
            <a:ahLst/>
            <a:cxnLst/>
            <a:rect l="l" t="t" r="r" b="b"/>
            <a:pathLst>
              <a:path w="11283345" h="8337693">
                <a:moveTo>
                  <a:pt x="0" y="0"/>
                </a:moveTo>
                <a:lnTo>
                  <a:pt x="11283346" y="0"/>
                </a:lnTo>
                <a:lnTo>
                  <a:pt x="11283346" y="8337694"/>
                </a:lnTo>
                <a:lnTo>
                  <a:pt x="0" y="8337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364670">
            <a:off x="3836803" y="3656512"/>
            <a:ext cx="10637590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</a:pPr>
            <a:r>
              <a:rPr lang="en-US" sz="11175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CÔ LÀM MẪU</a:t>
            </a:r>
          </a:p>
        </p:txBody>
      </p:sp>
      <p:sp>
        <p:nvSpPr>
          <p:cNvPr id="4" name="Freeform 4"/>
          <p:cNvSpPr/>
          <p:nvPr/>
        </p:nvSpPr>
        <p:spPr>
          <a:xfrm>
            <a:off x="13438697" y="4781879"/>
            <a:ext cx="4487711" cy="2716532"/>
          </a:xfrm>
          <a:custGeom>
            <a:avLst/>
            <a:gdLst/>
            <a:ahLst/>
            <a:cxnLst/>
            <a:rect l="l" t="t" r="r" b="b"/>
            <a:pathLst>
              <a:path w="4487711" h="2716532">
                <a:moveTo>
                  <a:pt x="0" y="0"/>
                </a:moveTo>
                <a:lnTo>
                  <a:pt x="4487711" y="0"/>
                </a:lnTo>
                <a:lnTo>
                  <a:pt x="4487711" y="2716533"/>
                </a:lnTo>
                <a:lnTo>
                  <a:pt x="0" y="2716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47159"/>
            <a:ext cx="4062872" cy="3753179"/>
          </a:xfrm>
          <a:custGeom>
            <a:avLst/>
            <a:gdLst/>
            <a:ahLst/>
            <a:cxnLst/>
            <a:rect l="l" t="t" r="r" b="b"/>
            <a:pathLst>
              <a:path w="4062872" h="3753179">
                <a:moveTo>
                  <a:pt x="0" y="0"/>
                </a:moveTo>
                <a:lnTo>
                  <a:pt x="4062872" y="0"/>
                </a:lnTo>
                <a:lnTo>
                  <a:pt x="4062872" y="3753179"/>
                </a:lnTo>
                <a:lnTo>
                  <a:pt x="0" y="3753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7600">
            <a:off x="767914" y="5636503"/>
            <a:ext cx="2769659" cy="5973775"/>
          </a:xfrm>
          <a:custGeom>
            <a:avLst/>
            <a:gdLst/>
            <a:ahLst/>
            <a:cxnLst/>
            <a:rect l="l" t="t" r="r" b="b"/>
            <a:pathLst>
              <a:path w="2769659" h="5973775">
                <a:moveTo>
                  <a:pt x="0" y="0"/>
                </a:moveTo>
                <a:lnTo>
                  <a:pt x="2769659" y="0"/>
                </a:lnTo>
                <a:lnTo>
                  <a:pt x="2769659" y="5973775"/>
                </a:lnTo>
                <a:lnTo>
                  <a:pt x="0" y="5973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15444" y="7341110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8" y="0"/>
                </a:lnTo>
                <a:lnTo>
                  <a:pt x="3946918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15444" y="-598855"/>
            <a:ext cx="3632590" cy="4036212"/>
          </a:xfrm>
          <a:custGeom>
            <a:avLst/>
            <a:gdLst/>
            <a:ahLst/>
            <a:cxnLst/>
            <a:rect l="l" t="t" r="r" b="b"/>
            <a:pathLst>
              <a:path w="3632590" h="4036212">
                <a:moveTo>
                  <a:pt x="0" y="0"/>
                </a:moveTo>
                <a:lnTo>
                  <a:pt x="3632591" y="0"/>
                </a:lnTo>
                <a:lnTo>
                  <a:pt x="3632591" y="4036212"/>
                </a:lnTo>
                <a:lnTo>
                  <a:pt x="0" y="4036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42452" y="3986795"/>
            <a:ext cx="1150586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80"/>
              </a:lnSpc>
              <a:spcBef>
                <a:spcPct val="0"/>
              </a:spcBef>
            </a:pPr>
            <a:r>
              <a:rPr lang="en-US" sz="10400" b="1">
                <a:solidFill>
                  <a:srgbClr val="000000"/>
                </a:solidFill>
                <a:latin typeface="Prompt Bold"/>
                <a:ea typeface="Prompt Bold"/>
                <a:cs typeface="Prompt Bold"/>
                <a:sym typeface="Prompt Bold"/>
              </a:rPr>
              <a:t>TRẺ THỰC HIỆN</a:t>
            </a:r>
          </a:p>
        </p:txBody>
      </p:sp>
      <p:sp>
        <p:nvSpPr>
          <p:cNvPr id="3" name="Freeform 3"/>
          <p:cNvSpPr/>
          <p:nvPr/>
        </p:nvSpPr>
        <p:spPr>
          <a:xfrm rot="-450690">
            <a:off x="14490587" y="6873646"/>
            <a:ext cx="2821066" cy="2361823"/>
          </a:xfrm>
          <a:custGeom>
            <a:avLst/>
            <a:gdLst/>
            <a:ahLst/>
            <a:cxnLst/>
            <a:rect l="l" t="t" r="r" b="b"/>
            <a:pathLst>
              <a:path w="2821066" h="2361823">
                <a:moveTo>
                  <a:pt x="0" y="0"/>
                </a:moveTo>
                <a:lnTo>
                  <a:pt x="2821066" y="0"/>
                </a:lnTo>
                <a:lnTo>
                  <a:pt x="2821066" y="2361823"/>
                </a:lnTo>
                <a:lnTo>
                  <a:pt x="0" y="2361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633">
            <a:off x="13426295" y="-503165"/>
            <a:ext cx="2770976" cy="2760900"/>
          </a:xfrm>
          <a:custGeom>
            <a:avLst/>
            <a:gdLst/>
            <a:ahLst/>
            <a:cxnLst/>
            <a:rect l="l" t="t" r="r" b="b"/>
            <a:pathLst>
              <a:path w="2770976" h="2760900">
                <a:moveTo>
                  <a:pt x="0" y="0"/>
                </a:moveTo>
                <a:lnTo>
                  <a:pt x="2770977" y="0"/>
                </a:lnTo>
                <a:lnTo>
                  <a:pt x="2770977" y="2760900"/>
                </a:lnTo>
                <a:lnTo>
                  <a:pt x="0" y="276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453" y="1139528"/>
            <a:ext cx="3946918" cy="2175172"/>
          </a:xfrm>
          <a:custGeom>
            <a:avLst/>
            <a:gdLst/>
            <a:ahLst/>
            <a:cxnLst/>
            <a:rect l="l" t="t" r="r" b="b"/>
            <a:pathLst>
              <a:path w="3946918" h="2175172">
                <a:moveTo>
                  <a:pt x="0" y="0"/>
                </a:moveTo>
                <a:lnTo>
                  <a:pt x="3946917" y="0"/>
                </a:lnTo>
                <a:lnTo>
                  <a:pt x="3946917" y="2175172"/>
                </a:lnTo>
                <a:lnTo>
                  <a:pt x="0" y="2175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8794" y="6972300"/>
            <a:ext cx="1945671" cy="2301331"/>
          </a:xfrm>
          <a:custGeom>
            <a:avLst/>
            <a:gdLst/>
            <a:ahLst/>
            <a:cxnLst/>
            <a:rect l="l" t="t" r="r" b="b"/>
            <a:pathLst>
              <a:path w="1945671" h="2301331">
                <a:moveTo>
                  <a:pt x="0" y="0"/>
                </a:moveTo>
                <a:lnTo>
                  <a:pt x="1945670" y="0"/>
                </a:lnTo>
                <a:lnTo>
                  <a:pt x="1945670" y="2301331"/>
                </a:lnTo>
                <a:lnTo>
                  <a:pt x="0" y="2301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NheNhangBeat-V.A-38238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1790" y="6667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9381" y="450121"/>
            <a:ext cx="1989530" cy="1989530"/>
          </a:xfrm>
          <a:custGeom>
            <a:avLst/>
            <a:gdLst/>
            <a:ahLst/>
            <a:cxnLst/>
            <a:rect l="l" t="t" r="r" b="b"/>
            <a:pathLst>
              <a:path w="1989530" h="1989530">
                <a:moveTo>
                  <a:pt x="0" y="0"/>
                </a:moveTo>
                <a:lnTo>
                  <a:pt x="1989530" y="0"/>
                </a:lnTo>
                <a:lnTo>
                  <a:pt x="1989530" y="1989529"/>
                </a:lnTo>
                <a:lnTo>
                  <a:pt x="0" y="1989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3000" y="743080"/>
            <a:ext cx="14888149" cy="8515220"/>
          </a:xfrm>
          <a:custGeom>
            <a:avLst/>
            <a:gdLst/>
            <a:ahLst/>
            <a:cxnLst/>
            <a:rect l="l" t="t" r="r" b="b"/>
            <a:pathLst>
              <a:path w="14888149" h="8515220">
                <a:moveTo>
                  <a:pt x="0" y="0"/>
                </a:moveTo>
                <a:lnTo>
                  <a:pt x="14888148" y="0"/>
                </a:lnTo>
                <a:lnTo>
                  <a:pt x="14888148" y="8515220"/>
                </a:lnTo>
                <a:lnTo>
                  <a:pt x="0" y="8515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37171" y="7452412"/>
            <a:ext cx="1229369" cy="1256790"/>
          </a:xfrm>
          <a:custGeom>
            <a:avLst/>
            <a:gdLst/>
            <a:ahLst/>
            <a:cxnLst/>
            <a:rect l="l" t="t" r="r" b="b"/>
            <a:pathLst>
              <a:path w="1229369" h="1256790">
                <a:moveTo>
                  <a:pt x="0" y="0"/>
                </a:moveTo>
                <a:lnTo>
                  <a:pt x="1229369" y="0"/>
                </a:lnTo>
                <a:lnTo>
                  <a:pt x="1229369" y="1256789"/>
                </a:lnTo>
                <a:lnTo>
                  <a:pt x="0" y="1256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0455" y="7916439"/>
            <a:ext cx="1474805" cy="1474805"/>
          </a:xfrm>
          <a:custGeom>
            <a:avLst/>
            <a:gdLst/>
            <a:ahLst/>
            <a:cxnLst/>
            <a:rect l="l" t="t" r="r" b="b"/>
            <a:pathLst>
              <a:path w="1474805" h="1474805">
                <a:moveTo>
                  <a:pt x="0" y="0"/>
                </a:moveTo>
                <a:lnTo>
                  <a:pt x="1474806" y="0"/>
                </a:lnTo>
                <a:lnTo>
                  <a:pt x="1474806" y="1474806"/>
                </a:lnTo>
                <a:lnTo>
                  <a:pt x="0" y="1474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2246">
            <a:off x="1741597" y="5882117"/>
            <a:ext cx="1965098" cy="3688750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8" y="0"/>
                </a:lnTo>
                <a:lnTo>
                  <a:pt x="1965098" y="3688750"/>
                </a:lnTo>
                <a:lnTo>
                  <a:pt x="0" y="36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0265">
            <a:off x="13766380" y="460220"/>
            <a:ext cx="3114575" cy="3097587"/>
          </a:xfrm>
          <a:custGeom>
            <a:avLst/>
            <a:gdLst/>
            <a:ahLst/>
            <a:cxnLst/>
            <a:rect l="l" t="t" r="r" b="b"/>
            <a:pathLst>
              <a:path w="3114575" h="3097587">
                <a:moveTo>
                  <a:pt x="0" y="0"/>
                </a:moveTo>
                <a:lnTo>
                  <a:pt x="3114575" y="0"/>
                </a:lnTo>
                <a:lnTo>
                  <a:pt x="3114575" y="3097587"/>
                </a:lnTo>
                <a:lnTo>
                  <a:pt x="0" y="30975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0265">
            <a:off x="14699943" y="1164584"/>
            <a:ext cx="1247449" cy="777954"/>
          </a:xfrm>
          <a:custGeom>
            <a:avLst/>
            <a:gdLst/>
            <a:ahLst/>
            <a:cxnLst/>
            <a:rect l="l" t="t" r="r" b="b"/>
            <a:pathLst>
              <a:path w="1247449" h="777954">
                <a:moveTo>
                  <a:pt x="0" y="0"/>
                </a:moveTo>
                <a:lnTo>
                  <a:pt x="1247449" y="0"/>
                </a:lnTo>
                <a:lnTo>
                  <a:pt x="1247449" y="777954"/>
                </a:lnTo>
                <a:lnTo>
                  <a:pt x="0" y="777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19550">
            <a:off x="3959914" y="8317580"/>
            <a:ext cx="2679570" cy="876950"/>
          </a:xfrm>
          <a:custGeom>
            <a:avLst/>
            <a:gdLst/>
            <a:ahLst/>
            <a:cxnLst/>
            <a:rect l="l" t="t" r="r" b="b"/>
            <a:pathLst>
              <a:path w="2679570" h="876950">
                <a:moveTo>
                  <a:pt x="0" y="0"/>
                </a:moveTo>
                <a:lnTo>
                  <a:pt x="2679570" y="0"/>
                </a:lnTo>
                <a:lnTo>
                  <a:pt x="2679570" y="876950"/>
                </a:lnTo>
                <a:lnTo>
                  <a:pt x="0" y="8769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04305" y="7125977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1" y="0"/>
                </a:lnTo>
                <a:lnTo>
                  <a:pt x="421911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02236" y="5358113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0" y="0"/>
                </a:lnTo>
                <a:lnTo>
                  <a:pt x="421910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6522">
            <a:off x="16737875" y="8747159"/>
            <a:ext cx="2154866" cy="1739564"/>
          </a:xfrm>
          <a:custGeom>
            <a:avLst/>
            <a:gdLst/>
            <a:ahLst/>
            <a:cxnLst/>
            <a:rect l="l" t="t" r="r" b="b"/>
            <a:pathLst>
              <a:path w="2154866" h="1739564">
                <a:moveTo>
                  <a:pt x="0" y="0"/>
                </a:moveTo>
                <a:lnTo>
                  <a:pt x="2154866" y="0"/>
                </a:lnTo>
                <a:lnTo>
                  <a:pt x="2154866" y="1739564"/>
                </a:lnTo>
                <a:lnTo>
                  <a:pt x="0" y="173956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36513" y="880758"/>
            <a:ext cx="1175266" cy="1128256"/>
          </a:xfrm>
          <a:custGeom>
            <a:avLst/>
            <a:gdLst/>
            <a:ahLst/>
            <a:cxnLst/>
            <a:rect l="l" t="t" r="r" b="b"/>
            <a:pathLst>
              <a:path w="1175266" h="1128256">
                <a:moveTo>
                  <a:pt x="0" y="0"/>
                </a:moveTo>
                <a:lnTo>
                  <a:pt x="1175266" y="0"/>
                </a:lnTo>
                <a:lnTo>
                  <a:pt x="1175266" y="1128255"/>
                </a:lnTo>
                <a:lnTo>
                  <a:pt x="0" y="11282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53265">
            <a:off x="-310197" y="4024447"/>
            <a:ext cx="1587020" cy="2238105"/>
          </a:xfrm>
          <a:custGeom>
            <a:avLst/>
            <a:gdLst/>
            <a:ahLst/>
            <a:cxnLst/>
            <a:rect l="l" t="t" r="r" b="b"/>
            <a:pathLst>
              <a:path w="1587020" h="2238105">
                <a:moveTo>
                  <a:pt x="0" y="0"/>
                </a:moveTo>
                <a:lnTo>
                  <a:pt x="1587020" y="0"/>
                </a:lnTo>
                <a:lnTo>
                  <a:pt x="1587020" y="2238106"/>
                </a:lnTo>
                <a:lnTo>
                  <a:pt x="0" y="223810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19293">
            <a:off x="1184706" y="7005060"/>
            <a:ext cx="1089351" cy="3721386"/>
          </a:xfrm>
          <a:custGeom>
            <a:avLst/>
            <a:gdLst/>
            <a:ahLst/>
            <a:cxnLst/>
            <a:rect l="l" t="t" r="r" b="b"/>
            <a:pathLst>
              <a:path w="1089351" h="3721386">
                <a:moveTo>
                  <a:pt x="0" y="0"/>
                </a:moveTo>
                <a:lnTo>
                  <a:pt x="1089351" y="0"/>
                </a:lnTo>
                <a:lnTo>
                  <a:pt x="1089351" y="3721386"/>
                </a:lnTo>
                <a:lnTo>
                  <a:pt x="0" y="372138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22879">
            <a:off x="16360040" y="1267118"/>
            <a:ext cx="2051947" cy="955088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36513" y="3882214"/>
            <a:ext cx="13625391" cy="147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3"/>
              </a:lnSpc>
            </a:pPr>
            <a:r>
              <a:rPr lang="en-US" sz="9875" b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TRƯNG BÀY SẢN PHẨM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4834" y="-1062957"/>
            <a:ext cx="15253964" cy="12412913"/>
          </a:xfrm>
          <a:custGeom>
            <a:avLst/>
            <a:gdLst/>
            <a:ahLst/>
            <a:cxnLst/>
            <a:rect l="l" t="t" r="r" b="b"/>
            <a:pathLst>
              <a:path w="15253964" h="12412913">
                <a:moveTo>
                  <a:pt x="0" y="0"/>
                </a:moveTo>
                <a:lnTo>
                  <a:pt x="15253965" y="0"/>
                </a:lnTo>
                <a:lnTo>
                  <a:pt x="15253965" y="12412914"/>
                </a:lnTo>
                <a:lnTo>
                  <a:pt x="0" y="12412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6770">
            <a:off x="1426991" y="8293118"/>
            <a:ext cx="852447" cy="897313"/>
          </a:xfrm>
          <a:custGeom>
            <a:avLst/>
            <a:gdLst/>
            <a:ahLst/>
            <a:cxnLst/>
            <a:rect l="l" t="t" r="r" b="b"/>
            <a:pathLst>
              <a:path w="852447" h="897313">
                <a:moveTo>
                  <a:pt x="0" y="0"/>
                </a:moveTo>
                <a:lnTo>
                  <a:pt x="852448" y="0"/>
                </a:lnTo>
                <a:lnTo>
                  <a:pt x="852448" y="897313"/>
                </a:lnTo>
                <a:lnTo>
                  <a:pt x="0" y="897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2346">
            <a:off x="16833076" y="809508"/>
            <a:ext cx="852447" cy="897313"/>
          </a:xfrm>
          <a:custGeom>
            <a:avLst/>
            <a:gdLst/>
            <a:ahLst/>
            <a:cxnLst/>
            <a:rect l="l" t="t" r="r" b="b"/>
            <a:pathLst>
              <a:path w="852447" h="897313">
                <a:moveTo>
                  <a:pt x="0" y="0"/>
                </a:moveTo>
                <a:lnTo>
                  <a:pt x="852448" y="0"/>
                </a:lnTo>
                <a:lnTo>
                  <a:pt x="852448" y="897313"/>
                </a:lnTo>
                <a:lnTo>
                  <a:pt x="0" y="897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51595" y="3383484"/>
            <a:ext cx="12396123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B64040"/>
                </a:solidFill>
                <a:latin typeface="Handelson One"/>
                <a:ea typeface="Handelson One"/>
                <a:cs typeface="Handelson One"/>
                <a:sym typeface="Handelson One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5123501" y="7147966"/>
            <a:ext cx="7716632" cy="414769"/>
          </a:xfrm>
          <a:custGeom>
            <a:avLst/>
            <a:gdLst/>
            <a:ahLst/>
            <a:cxnLst/>
            <a:rect l="l" t="t" r="r" b="b"/>
            <a:pathLst>
              <a:path w="7716632" h="414769">
                <a:moveTo>
                  <a:pt x="0" y="0"/>
                </a:moveTo>
                <a:lnTo>
                  <a:pt x="7716631" y="0"/>
                </a:lnTo>
                <a:lnTo>
                  <a:pt x="7716631" y="414769"/>
                </a:lnTo>
                <a:lnTo>
                  <a:pt x="0" y="414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</Words>
  <Application>Microsoft Office PowerPoint</Application>
  <PresentationFormat>Custom</PresentationFormat>
  <Paragraphs>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Faustina Bold</vt:lpstr>
      <vt:lpstr>Calibri</vt:lpstr>
      <vt:lpstr>Sigmar One</vt:lpstr>
      <vt:lpstr>Prompt Bold</vt:lpstr>
      <vt:lpstr>Handelson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thiết kế ô tô từ hộp sữa</dc:title>
  <dc:creator>Techsi.vn</dc:creator>
  <cp:lastModifiedBy>Techsi.vn</cp:lastModifiedBy>
  <cp:revision>3</cp:revision>
  <dcterms:created xsi:type="dcterms:W3CDTF">2006-08-16T00:00:00Z</dcterms:created>
  <dcterms:modified xsi:type="dcterms:W3CDTF">2025-03-12T03:09:25Z</dcterms:modified>
  <dc:identifier>DAGhSi_FdCY</dc:identifier>
</cp:coreProperties>
</file>