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TAN Mon Cheri" charset="1" panose="00000000000000000000"/>
      <p:regular r:id="rId15"/>
    </p:embeddedFont>
    <p:embeddedFont>
      <p:font typeface="DM Sans" charset="1" panose="00000000000000000000"/>
      <p:regular r:id="rId16"/>
    </p:embeddedFont>
    <p:embeddedFont>
      <p:font typeface="Srisakdi Bold" charset="1" panose="00000800000000000000"/>
      <p:regular r:id="rId17"/>
    </p:embeddedFont>
    <p:embeddedFont>
      <p:font typeface="Podkova Bold" charset="1" panose="00000800000000000000"/>
      <p:regular r:id="rId18"/>
    </p:embeddedFont>
    <p:embeddedFont>
      <p:font typeface="Oilvare" charset="1" panose="00000500000000000000"/>
      <p:regular r:id="rId19"/>
    </p:embeddedFont>
    <p:embeddedFont>
      <p:font typeface="Noto Sans Bold" charset="1" panose="020B0802040504020204"/>
      <p:regular r:id="rId20"/>
    </p:embeddedFont>
    <p:embeddedFont>
      <p:font typeface="Lobster" charset="1" panose="00000500000000000000"/>
      <p:regular r:id="rId21"/>
    </p:embeddedFont>
    <p:embeddedFont>
      <p:font typeface="Playwrite US Trad" charset="1" panose="00000000000000000000"/>
      <p:regular r:id="rId22"/>
    </p:embeddedFont>
    <p:embeddedFont>
      <p:font typeface="Rokkitt" charset="1" panose="00000500000000000000"/>
      <p:regular r:id="rId23"/>
    </p:embeddedFont>
    <p:embeddedFont>
      <p:font typeface="Podkova" charset="1" panose="000005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11" Target="../media/image28.png" Type="http://schemas.openxmlformats.org/officeDocument/2006/relationships/image"/><Relationship Id="rId12" Target="../media/image29.pn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1.png" Type="http://schemas.openxmlformats.org/officeDocument/2006/relationships/image"/><Relationship Id="rId5" Target="../media/image22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25.png" Type="http://schemas.openxmlformats.org/officeDocument/2006/relationships/image"/><Relationship Id="rId9" Target="../media/image2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sv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jpeg" Type="http://schemas.openxmlformats.org/officeDocument/2006/relationships/image"/><Relationship Id="rId5" Target="../media/image36.jpeg" Type="http://schemas.openxmlformats.org/officeDocument/2006/relationships/image"/><Relationship Id="rId6" Target="../media/image3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png" Type="http://schemas.openxmlformats.org/officeDocument/2006/relationships/image"/><Relationship Id="rId4" Target="../media/image4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png" Type="http://schemas.openxmlformats.org/officeDocument/2006/relationships/image"/><Relationship Id="rId4" Target="../media/image43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6290" y="668278"/>
            <a:ext cx="3702555" cy="3489658"/>
          </a:xfrm>
          <a:custGeom>
            <a:avLst/>
            <a:gdLst/>
            <a:ahLst/>
            <a:cxnLst/>
            <a:rect r="r" b="b" t="t" l="l"/>
            <a:pathLst>
              <a:path h="3489658" w="3702555">
                <a:moveTo>
                  <a:pt x="0" y="0"/>
                </a:moveTo>
                <a:lnTo>
                  <a:pt x="3702555" y="0"/>
                </a:lnTo>
                <a:lnTo>
                  <a:pt x="3702555" y="3489659"/>
                </a:lnTo>
                <a:lnTo>
                  <a:pt x="0" y="3489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35389" y="4157937"/>
            <a:ext cx="3702555" cy="3489658"/>
          </a:xfrm>
          <a:custGeom>
            <a:avLst/>
            <a:gdLst/>
            <a:ahLst/>
            <a:cxnLst/>
            <a:rect r="r" b="b" t="t" l="l"/>
            <a:pathLst>
              <a:path h="3489658" w="3702555">
                <a:moveTo>
                  <a:pt x="0" y="0"/>
                </a:moveTo>
                <a:lnTo>
                  <a:pt x="3702555" y="0"/>
                </a:lnTo>
                <a:lnTo>
                  <a:pt x="3702555" y="3489658"/>
                </a:lnTo>
                <a:lnTo>
                  <a:pt x="0" y="3489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3284950"/>
            <a:ext cx="16230600" cy="3717100"/>
            <a:chOff x="0" y="0"/>
            <a:chExt cx="21640800" cy="495613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466725"/>
              <a:ext cx="21640800" cy="29359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442"/>
                </a:lnSpc>
              </a:pPr>
              <a:r>
                <a:rPr lang="en-US" sz="12151">
                  <a:solidFill>
                    <a:srgbClr val="2F241E"/>
                  </a:solidFill>
                  <a:latin typeface="TAN Mon Cheri"/>
                  <a:ea typeface="TAN Mon Cheri"/>
                  <a:cs typeface="TAN Mon Cheri"/>
                  <a:sym typeface="TAN Mon Cheri"/>
                </a:rPr>
                <a:t>KHÁM PHÁ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3340526"/>
              <a:ext cx="21640800" cy="16156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207"/>
                </a:lnSpc>
              </a:pPr>
              <a:r>
                <a:rPr lang="en-US" sz="7291">
                  <a:solidFill>
                    <a:srgbClr val="2F241E"/>
                  </a:solidFill>
                  <a:latin typeface="DM Sans"/>
                  <a:ea typeface="DM Sans"/>
                  <a:cs typeface="DM Sans"/>
                  <a:sym typeface="DM Sans"/>
                </a:rPr>
                <a:t>Tìm hiểu về ngày 8/3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8207858">
            <a:off x="13182847" y="-1427907"/>
            <a:ext cx="3245472" cy="5298730"/>
          </a:xfrm>
          <a:custGeom>
            <a:avLst/>
            <a:gdLst/>
            <a:ahLst/>
            <a:cxnLst/>
            <a:rect r="r" b="b" t="t" l="l"/>
            <a:pathLst>
              <a:path h="5298730" w="3245472">
                <a:moveTo>
                  <a:pt x="3245472" y="0"/>
                </a:moveTo>
                <a:lnTo>
                  <a:pt x="0" y="0"/>
                </a:lnTo>
                <a:lnTo>
                  <a:pt x="0" y="5298730"/>
                </a:lnTo>
                <a:lnTo>
                  <a:pt x="3245472" y="5298730"/>
                </a:lnTo>
                <a:lnTo>
                  <a:pt x="324547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2006434">
            <a:off x="2083109" y="6834695"/>
            <a:ext cx="2968916" cy="4847210"/>
          </a:xfrm>
          <a:custGeom>
            <a:avLst/>
            <a:gdLst/>
            <a:ahLst/>
            <a:cxnLst/>
            <a:rect r="r" b="b" t="t" l="l"/>
            <a:pathLst>
              <a:path h="4847210" w="2968916">
                <a:moveTo>
                  <a:pt x="2968917" y="0"/>
                </a:moveTo>
                <a:lnTo>
                  <a:pt x="0" y="0"/>
                </a:lnTo>
                <a:lnTo>
                  <a:pt x="0" y="4847210"/>
                </a:lnTo>
                <a:lnTo>
                  <a:pt x="2968917" y="4847210"/>
                </a:lnTo>
                <a:lnTo>
                  <a:pt x="29689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68433">
            <a:off x="-171459" y="4722852"/>
            <a:ext cx="2400317" cy="6598811"/>
          </a:xfrm>
          <a:custGeom>
            <a:avLst/>
            <a:gdLst/>
            <a:ahLst/>
            <a:cxnLst/>
            <a:rect r="r" b="b" t="t" l="l"/>
            <a:pathLst>
              <a:path h="6598811" w="2400317">
                <a:moveTo>
                  <a:pt x="0" y="0"/>
                </a:moveTo>
                <a:lnTo>
                  <a:pt x="2400318" y="0"/>
                </a:lnTo>
                <a:lnTo>
                  <a:pt x="2400318" y="6598811"/>
                </a:lnTo>
                <a:lnTo>
                  <a:pt x="0" y="6598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8941568">
            <a:off x="15737786" y="-2077947"/>
            <a:ext cx="2400317" cy="6598811"/>
          </a:xfrm>
          <a:custGeom>
            <a:avLst/>
            <a:gdLst/>
            <a:ahLst/>
            <a:cxnLst/>
            <a:rect r="r" b="b" t="t" l="l"/>
            <a:pathLst>
              <a:path h="6598811" w="2400317">
                <a:moveTo>
                  <a:pt x="0" y="0"/>
                </a:moveTo>
                <a:lnTo>
                  <a:pt x="2400317" y="0"/>
                </a:lnTo>
                <a:lnTo>
                  <a:pt x="2400317" y="6598810"/>
                </a:lnTo>
                <a:lnTo>
                  <a:pt x="0" y="6598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9878237">
            <a:off x="8124756" y="-1664073"/>
            <a:ext cx="2038489" cy="3328145"/>
          </a:xfrm>
          <a:custGeom>
            <a:avLst/>
            <a:gdLst/>
            <a:ahLst/>
            <a:cxnLst/>
            <a:rect r="r" b="b" t="t" l="l"/>
            <a:pathLst>
              <a:path h="3328145" w="2038489">
                <a:moveTo>
                  <a:pt x="0" y="0"/>
                </a:moveTo>
                <a:lnTo>
                  <a:pt x="2038488" y="0"/>
                </a:lnTo>
                <a:lnTo>
                  <a:pt x="2038488" y="3328146"/>
                </a:lnTo>
                <a:lnTo>
                  <a:pt x="0" y="33281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2407337">
            <a:off x="17066470" y="8293991"/>
            <a:ext cx="2038489" cy="3328145"/>
          </a:xfrm>
          <a:custGeom>
            <a:avLst/>
            <a:gdLst/>
            <a:ahLst/>
            <a:cxnLst/>
            <a:rect r="r" b="b" t="t" l="l"/>
            <a:pathLst>
              <a:path h="3328145" w="2038489">
                <a:moveTo>
                  <a:pt x="2038488" y="0"/>
                </a:moveTo>
                <a:lnTo>
                  <a:pt x="0" y="0"/>
                </a:lnTo>
                <a:lnTo>
                  <a:pt x="0" y="3328145"/>
                </a:lnTo>
                <a:lnTo>
                  <a:pt x="2038488" y="3328145"/>
                </a:lnTo>
                <a:lnTo>
                  <a:pt x="20384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89991" y="2472728"/>
            <a:ext cx="1452018" cy="1652367"/>
          </a:xfrm>
          <a:custGeom>
            <a:avLst/>
            <a:gdLst/>
            <a:ahLst/>
            <a:cxnLst/>
            <a:rect r="r" b="b" t="t" l="l"/>
            <a:pathLst>
              <a:path h="1652367" w="1452018">
                <a:moveTo>
                  <a:pt x="0" y="0"/>
                </a:moveTo>
                <a:lnTo>
                  <a:pt x="1452018" y="0"/>
                </a:lnTo>
                <a:lnTo>
                  <a:pt x="1452018" y="1652367"/>
                </a:lnTo>
                <a:lnTo>
                  <a:pt x="0" y="165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0133178" cy="10852132"/>
          </a:xfrm>
          <a:custGeom>
            <a:avLst/>
            <a:gdLst/>
            <a:ahLst/>
            <a:cxnLst/>
            <a:rect r="r" b="b" t="t" l="l"/>
            <a:pathLst>
              <a:path h="10852132" w="10133178">
                <a:moveTo>
                  <a:pt x="0" y="0"/>
                </a:moveTo>
                <a:lnTo>
                  <a:pt x="10133178" y="0"/>
                </a:lnTo>
                <a:lnTo>
                  <a:pt x="10133178" y="10852132"/>
                </a:lnTo>
                <a:lnTo>
                  <a:pt x="0" y="10852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144000" y="4308610"/>
            <a:ext cx="9144000" cy="2499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5000">
                <a:solidFill>
                  <a:srgbClr val="2F241E"/>
                </a:solidFill>
                <a:latin typeface="TAN Mon Cheri"/>
                <a:ea typeface="TAN Mon Cheri"/>
                <a:cs typeface="TAN Mon Cheri"/>
                <a:sym typeface="TAN Mon Cheri"/>
              </a:rPr>
              <a:t>Bài hát</a:t>
            </a:r>
          </a:p>
          <a:p>
            <a:pPr algn="ctr">
              <a:lnSpc>
                <a:spcPts val="11830"/>
              </a:lnSpc>
            </a:pPr>
            <a:r>
              <a:rPr lang="en-US" sz="6500">
                <a:solidFill>
                  <a:srgbClr val="2F241E"/>
                </a:solidFill>
                <a:latin typeface="TAN Mon Cheri"/>
                <a:ea typeface="TAN Mon Cheri"/>
                <a:cs typeface="TAN Mon Cheri"/>
                <a:sym typeface="TAN Mon Cheri"/>
              </a:rPr>
              <a:t>“NGÀY VUI 8/3”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9180" y="1757791"/>
            <a:ext cx="8570120" cy="6074072"/>
          </a:xfrm>
          <a:custGeom>
            <a:avLst/>
            <a:gdLst/>
            <a:ahLst/>
            <a:cxnLst/>
            <a:rect r="r" b="b" t="t" l="l"/>
            <a:pathLst>
              <a:path h="6074072" w="8570120">
                <a:moveTo>
                  <a:pt x="0" y="0"/>
                </a:moveTo>
                <a:lnTo>
                  <a:pt x="8570120" y="0"/>
                </a:lnTo>
                <a:lnTo>
                  <a:pt x="8570120" y="6074073"/>
                </a:lnTo>
                <a:lnTo>
                  <a:pt x="0" y="60740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48509" y="3396615"/>
            <a:ext cx="6740209" cy="3179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b="true" sz="8100">
                <a:solidFill>
                  <a:srgbClr val="2F241E"/>
                </a:solidFill>
                <a:latin typeface="Srisakdi Bold"/>
                <a:ea typeface="Srisakdi Bold"/>
                <a:cs typeface="Srisakdi Bold"/>
                <a:sym typeface="Srisakdi Bold"/>
              </a:rPr>
              <a:t>Trò chuyện về ngày 8/3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79862" y="7227136"/>
            <a:ext cx="3031140" cy="3353958"/>
          </a:xfrm>
          <a:custGeom>
            <a:avLst/>
            <a:gdLst/>
            <a:ahLst/>
            <a:cxnLst/>
            <a:rect r="r" b="b" t="t" l="l"/>
            <a:pathLst>
              <a:path h="3353958" w="3031140">
                <a:moveTo>
                  <a:pt x="0" y="0"/>
                </a:moveTo>
                <a:lnTo>
                  <a:pt x="3031139" y="0"/>
                </a:lnTo>
                <a:lnTo>
                  <a:pt x="3031139" y="3353958"/>
                </a:lnTo>
                <a:lnTo>
                  <a:pt x="0" y="335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57864" y="7227136"/>
            <a:ext cx="3031140" cy="3353958"/>
          </a:xfrm>
          <a:custGeom>
            <a:avLst/>
            <a:gdLst/>
            <a:ahLst/>
            <a:cxnLst/>
            <a:rect r="r" b="b" t="t" l="l"/>
            <a:pathLst>
              <a:path h="3353958" w="3031140">
                <a:moveTo>
                  <a:pt x="0" y="0"/>
                </a:moveTo>
                <a:lnTo>
                  <a:pt x="3031140" y="0"/>
                </a:lnTo>
                <a:lnTo>
                  <a:pt x="3031140" y="3353958"/>
                </a:lnTo>
                <a:lnTo>
                  <a:pt x="0" y="335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28160" y="7227136"/>
            <a:ext cx="3031140" cy="3353958"/>
          </a:xfrm>
          <a:custGeom>
            <a:avLst/>
            <a:gdLst/>
            <a:ahLst/>
            <a:cxnLst/>
            <a:rect r="r" b="b" t="t" l="l"/>
            <a:pathLst>
              <a:path h="3353958" w="3031140">
                <a:moveTo>
                  <a:pt x="0" y="0"/>
                </a:moveTo>
                <a:lnTo>
                  <a:pt x="3031140" y="0"/>
                </a:lnTo>
                <a:lnTo>
                  <a:pt x="3031140" y="3353958"/>
                </a:lnTo>
                <a:lnTo>
                  <a:pt x="0" y="335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1915159">
            <a:off x="-904522" y="729168"/>
            <a:ext cx="1809043" cy="3573419"/>
          </a:xfrm>
          <a:custGeom>
            <a:avLst/>
            <a:gdLst/>
            <a:ahLst/>
            <a:cxnLst/>
            <a:rect r="r" b="b" t="t" l="l"/>
            <a:pathLst>
              <a:path h="3573419" w="1809043">
                <a:moveTo>
                  <a:pt x="1809044" y="0"/>
                </a:moveTo>
                <a:lnTo>
                  <a:pt x="0" y="0"/>
                </a:lnTo>
                <a:lnTo>
                  <a:pt x="0" y="3573418"/>
                </a:lnTo>
                <a:lnTo>
                  <a:pt x="1809044" y="3573418"/>
                </a:lnTo>
                <a:lnTo>
                  <a:pt x="18090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8846755">
            <a:off x="17383478" y="1684247"/>
            <a:ext cx="1809043" cy="3573419"/>
          </a:xfrm>
          <a:custGeom>
            <a:avLst/>
            <a:gdLst/>
            <a:ahLst/>
            <a:cxnLst/>
            <a:rect r="r" b="b" t="t" l="l"/>
            <a:pathLst>
              <a:path h="3573419" w="1809043">
                <a:moveTo>
                  <a:pt x="1809044" y="0"/>
                </a:moveTo>
                <a:lnTo>
                  <a:pt x="0" y="0"/>
                </a:lnTo>
                <a:lnTo>
                  <a:pt x="0" y="3573419"/>
                </a:lnTo>
                <a:lnTo>
                  <a:pt x="1809044" y="3573419"/>
                </a:lnTo>
                <a:lnTo>
                  <a:pt x="18090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1859" y="7227136"/>
            <a:ext cx="3031140" cy="3353958"/>
          </a:xfrm>
          <a:custGeom>
            <a:avLst/>
            <a:gdLst/>
            <a:ahLst/>
            <a:cxnLst/>
            <a:rect r="r" b="b" t="t" l="l"/>
            <a:pathLst>
              <a:path h="3353958" w="3031140">
                <a:moveTo>
                  <a:pt x="0" y="0"/>
                </a:moveTo>
                <a:lnTo>
                  <a:pt x="3031140" y="0"/>
                </a:lnTo>
                <a:lnTo>
                  <a:pt x="3031140" y="3353958"/>
                </a:lnTo>
                <a:lnTo>
                  <a:pt x="0" y="335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66341" y="765966"/>
            <a:ext cx="3502178" cy="6295869"/>
            <a:chOff x="0" y="0"/>
            <a:chExt cx="4669570" cy="839449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718306" y="0"/>
              <a:ext cx="1232959" cy="1899423"/>
            </a:xfrm>
            <a:custGeom>
              <a:avLst/>
              <a:gdLst/>
              <a:ahLst/>
              <a:cxnLst/>
              <a:rect r="r" b="b" t="t" l="l"/>
              <a:pathLst>
                <a:path h="1899423" w="1232959">
                  <a:moveTo>
                    <a:pt x="0" y="0"/>
                  </a:moveTo>
                  <a:lnTo>
                    <a:pt x="1232958" y="0"/>
                  </a:lnTo>
                  <a:lnTo>
                    <a:pt x="1232958" y="1899423"/>
                  </a:lnTo>
                  <a:lnTo>
                    <a:pt x="0" y="189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2412792"/>
              <a:ext cx="4669570" cy="59817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b="true" sz="6000">
                  <a:solidFill>
                    <a:srgbClr val="2F241E"/>
                  </a:solidFill>
                  <a:latin typeface="Podkova Bold"/>
                  <a:ea typeface="Podkova Bold"/>
                  <a:cs typeface="Podkova Bold"/>
                  <a:sym typeface="Podkova Bold"/>
                </a:rPr>
                <a:t>Tên đầy đủ của ngày 8/3 là gì? 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476713" y="765966"/>
            <a:ext cx="924719" cy="1424567"/>
          </a:xfrm>
          <a:custGeom>
            <a:avLst/>
            <a:gdLst/>
            <a:ahLst/>
            <a:cxnLst/>
            <a:rect r="r" b="b" t="t" l="l"/>
            <a:pathLst>
              <a:path h="1424567" w="924719">
                <a:moveTo>
                  <a:pt x="0" y="0"/>
                </a:moveTo>
                <a:lnTo>
                  <a:pt x="924719" y="0"/>
                </a:lnTo>
                <a:lnTo>
                  <a:pt x="924719" y="1424567"/>
                </a:lnTo>
                <a:lnTo>
                  <a:pt x="0" y="142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027977" y="2580949"/>
            <a:ext cx="3734910" cy="4331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b="true" sz="5799">
                <a:solidFill>
                  <a:srgbClr val="2F241E"/>
                </a:solidFill>
                <a:latin typeface="Podkova Bold"/>
                <a:ea typeface="Podkova Bold"/>
                <a:cs typeface="Podkova Bold"/>
                <a:sym typeface="Podkova Bold"/>
              </a:rPr>
              <a:t>Ngày 8/3 là ngày dành cho những ai?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722345" y="765966"/>
            <a:ext cx="3502178" cy="5789139"/>
            <a:chOff x="0" y="0"/>
            <a:chExt cx="4669570" cy="771885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1718306" y="0"/>
              <a:ext cx="1232959" cy="1899423"/>
            </a:xfrm>
            <a:custGeom>
              <a:avLst/>
              <a:gdLst/>
              <a:ahLst/>
              <a:cxnLst/>
              <a:rect r="r" b="b" t="t" l="l"/>
              <a:pathLst>
                <a:path h="1899423" w="1232959">
                  <a:moveTo>
                    <a:pt x="0" y="0"/>
                  </a:moveTo>
                  <a:lnTo>
                    <a:pt x="1232958" y="0"/>
                  </a:lnTo>
                  <a:lnTo>
                    <a:pt x="1232958" y="1899423"/>
                  </a:lnTo>
                  <a:lnTo>
                    <a:pt x="0" y="189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2441367"/>
              <a:ext cx="4669570" cy="52774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7950"/>
                </a:lnSpc>
              </a:pPr>
              <a:r>
                <a:rPr lang="en-US" b="true" sz="5300">
                  <a:solidFill>
                    <a:srgbClr val="2F241E"/>
                  </a:solidFill>
                  <a:latin typeface="Podkova Bold"/>
                  <a:ea typeface="Podkova Bold"/>
                  <a:cs typeface="Podkova Bold"/>
                  <a:sym typeface="Podkova Bold"/>
                </a:rPr>
                <a:t>Ở nhà, có những ai được gọi là phụ nữ? 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5281371" y="765966"/>
            <a:ext cx="924719" cy="1424567"/>
          </a:xfrm>
          <a:custGeom>
            <a:avLst/>
            <a:gdLst/>
            <a:ahLst/>
            <a:cxnLst/>
            <a:rect r="r" b="b" t="t" l="l"/>
            <a:pathLst>
              <a:path h="1424567" w="924719">
                <a:moveTo>
                  <a:pt x="0" y="0"/>
                </a:moveTo>
                <a:lnTo>
                  <a:pt x="924719" y="0"/>
                </a:lnTo>
                <a:lnTo>
                  <a:pt x="924719" y="1424567"/>
                </a:lnTo>
                <a:lnTo>
                  <a:pt x="0" y="1424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3653668" y="2619049"/>
            <a:ext cx="4180124" cy="4291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99"/>
              </a:lnSpc>
            </a:pPr>
            <a:r>
              <a:rPr lang="en-US" b="true" sz="4599">
                <a:solidFill>
                  <a:srgbClr val="2F241E"/>
                </a:solidFill>
                <a:latin typeface="Podkova Bold"/>
                <a:ea typeface="Podkova Bold"/>
                <a:cs typeface="Podkova Bold"/>
                <a:sym typeface="Podkova Bold"/>
              </a:rPr>
              <a:t>Những người phụ nữ trong gia đình thường làm những việc gì?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849632">
            <a:off x="16063064" y="361994"/>
            <a:ext cx="1823758" cy="1894814"/>
          </a:xfrm>
          <a:custGeom>
            <a:avLst/>
            <a:gdLst/>
            <a:ahLst/>
            <a:cxnLst/>
            <a:rect r="r" b="b" t="t" l="l"/>
            <a:pathLst>
              <a:path h="1894814" w="1823758">
                <a:moveTo>
                  <a:pt x="0" y="0"/>
                </a:moveTo>
                <a:lnTo>
                  <a:pt x="1823758" y="0"/>
                </a:lnTo>
                <a:lnTo>
                  <a:pt x="1823758" y="1894814"/>
                </a:lnTo>
                <a:lnTo>
                  <a:pt x="0" y="1894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029211">
            <a:off x="348430" y="-53266"/>
            <a:ext cx="2259982" cy="2163933"/>
          </a:xfrm>
          <a:custGeom>
            <a:avLst/>
            <a:gdLst/>
            <a:ahLst/>
            <a:cxnLst/>
            <a:rect r="r" b="b" t="t" l="l"/>
            <a:pathLst>
              <a:path h="2163933" w="2259982">
                <a:moveTo>
                  <a:pt x="0" y="0"/>
                </a:moveTo>
                <a:lnTo>
                  <a:pt x="2259981" y="0"/>
                </a:lnTo>
                <a:lnTo>
                  <a:pt x="2259981" y="2163932"/>
                </a:lnTo>
                <a:lnTo>
                  <a:pt x="0" y="21639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102929">
            <a:off x="15363076" y="7530590"/>
            <a:ext cx="2467093" cy="2362241"/>
          </a:xfrm>
          <a:custGeom>
            <a:avLst/>
            <a:gdLst/>
            <a:ahLst/>
            <a:cxnLst/>
            <a:rect r="r" b="b" t="t" l="l"/>
            <a:pathLst>
              <a:path h="2362241" w="2467093">
                <a:moveTo>
                  <a:pt x="0" y="0"/>
                </a:moveTo>
                <a:lnTo>
                  <a:pt x="2467093" y="0"/>
                </a:lnTo>
                <a:lnTo>
                  <a:pt x="2467093" y="2362242"/>
                </a:lnTo>
                <a:lnTo>
                  <a:pt x="0" y="2362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608606">
            <a:off x="-156066" y="7322942"/>
            <a:ext cx="2139793" cy="2223162"/>
          </a:xfrm>
          <a:custGeom>
            <a:avLst/>
            <a:gdLst/>
            <a:ahLst/>
            <a:cxnLst/>
            <a:rect r="r" b="b" t="t" l="l"/>
            <a:pathLst>
              <a:path h="2223162" w="2139793">
                <a:moveTo>
                  <a:pt x="0" y="0"/>
                </a:moveTo>
                <a:lnTo>
                  <a:pt x="2139793" y="0"/>
                </a:lnTo>
                <a:lnTo>
                  <a:pt x="2139793" y="2223161"/>
                </a:lnTo>
                <a:lnTo>
                  <a:pt x="0" y="22231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9377">
            <a:off x="308253" y="2689123"/>
            <a:ext cx="3003804" cy="4114800"/>
          </a:xfrm>
          <a:custGeom>
            <a:avLst/>
            <a:gdLst/>
            <a:ahLst/>
            <a:cxnLst/>
            <a:rect r="r" b="b" t="t" l="l"/>
            <a:pathLst>
              <a:path h="4114800" w="3003804">
                <a:moveTo>
                  <a:pt x="0" y="0"/>
                </a:moveTo>
                <a:lnTo>
                  <a:pt x="3003804" y="0"/>
                </a:lnTo>
                <a:lnTo>
                  <a:pt x="30038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017524" y="2618802"/>
            <a:ext cx="3655677" cy="5277224"/>
          </a:xfrm>
          <a:custGeom>
            <a:avLst/>
            <a:gdLst/>
            <a:ahLst/>
            <a:cxnLst/>
            <a:rect r="r" b="b" t="t" l="l"/>
            <a:pathLst>
              <a:path h="5277224" w="3655677">
                <a:moveTo>
                  <a:pt x="0" y="0"/>
                </a:moveTo>
                <a:lnTo>
                  <a:pt x="3655677" y="0"/>
                </a:lnTo>
                <a:lnTo>
                  <a:pt x="3655677" y="5277224"/>
                </a:lnTo>
                <a:lnTo>
                  <a:pt x="0" y="52772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420046">
            <a:off x="7782288" y="1973659"/>
            <a:ext cx="3944928" cy="3767407"/>
          </a:xfrm>
          <a:custGeom>
            <a:avLst/>
            <a:gdLst/>
            <a:ahLst/>
            <a:cxnLst/>
            <a:rect r="r" b="b" t="t" l="l"/>
            <a:pathLst>
              <a:path h="3767407" w="3944928">
                <a:moveTo>
                  <a:pt x="0" y="0"/>
                </a:moveTo>
                <a:lnTo>
                  <a:pt x="3944928" y="0"/>
                </a:lnTo>
                <a:lnTo>
                  <a:pt x="3944928" y="3767406"/>
                </a:lnTo>
                <a:lnTo>
                  <a:pt x="0" y="376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05009">
            <a:off x="14657363" y="2244526"/>
            <a:ext cx="3147541" cy="3952955"/>
          </a:xfrm>
          <a:custGeom>
            <a:avLst/>
            <a:gdLst/>
            <a:ahLst/>
            <a:cxnLst/>
            <a:rect r="r" b="b" t="t" l="l"/>
            <a:pathLst>
              <a:path h="3952955" w="3147541">
                <a:moveTo>
                  <a:pt x="0" y="0"/>
                </a:moveTo>
                <a:lnTo>
                  <a:pt x="3147541" y="0"/>
                </a:lnTo>
                <a:lnTo>
                  <a:pt x="3147541" y="3952955"/>
                </a:lnTo>
                <a:lnTo>
                  <a:pt x="0" y="3952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392580">
            <a:off x="11355236" y="3396518"/>
            <a:ext cx="3302127" cy="5038005"/>
          </a:xfrm>
          <a:custGeom>
            <a:avLst/>
            <a:gdLst/>
            <a:ahLst/>
            <a:cxnLst/>
            <a:rect r="r" b="b" t="t" l="l"/>
            <a:pathLst>
              <a:path h="5038005" w="3302127">
                <a:moveTo>
                  <a:pt x="0" y="0"/>
                </a:moveTo>
                <a:lnTo>
                  <a:pt x="3302127" y="0"/>
                </a:lnTo>
                <a:lnTo>
                  <a:pt x="3302127" y="5038005"/>
                </a:lnTo>
                <a:lnTo>
                  <a:pt x="0" y="50380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6335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10503" y="397192"/>
            <a:ext cx="13466995" cy="1091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49"/>
              </a:lnSpc>
            </a:pPr>
            <a:r>
              <a:rPr lang="en-US" sz="6099">
                <a:solidFill>
                  <a:srgbClr val="2F241E"/>
                </a:solidFill>
                <a:latin typeface="Oilvare"/>
                <a:ea typeface="Oilvare"/>
                <a:cs typeface="Oilvare"/>
                <a:sym typeface="Oilvare"/>
              </a:rPr>
              <a:t>Ngày 8/3-Ngày quốc tế phụ nữ</a:t>
            </a:r>
          </a:p>
        </p:txBody>
      </p:sp>
      <p:sp>
        <p:nvSpPr>
          <p:cNvPr name="TextBox 12" id="12"/>
          <p:cNvSpPr txBox="true"/>
          <p:nvPr/>
        </p:nvSpPr>
        <p:spPr>
          <a:xfrm rot="-517003">
            <a:off x="1527646" y="6800078"/>
            <a:ext cx="1494830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true">
                <a:solidFill>
                  <a:srgbClr val="2F241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Bà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097947" y="7778212"/>
            <a:ext cx="1494830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b="true">
                <a:solidFill>
                  <a:srgbClr val="2F241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Mẹ</a:t>
            </a:r>
          </a:p>
        </p:txBody>
      </p:sp>
      <p:sp>
        <p:nvSpPr>
          <p:cNvPr name="TextBox 14" id="14"/>
          <p:cNvSpPr txBox="true"/>
          <p:nvPr/>
        </p:nvSpPr>
        <p:spPr>
          <a:xfrm rot="406714">
            <a:off x="8364176" y="5675055"/>
            <a:ext cx="2068098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2F241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Chị/em gái</a:t>
            </a:r>
          </a:p>
        </p:txBody>
      </p:sp>
      <p:sp>
        <p:nvSpPr>
          <p:cNvPr name="TextBox 15" id="15"/>
          <p:cNvSpPr txBox="true"/>
          <p:nvPr/>
        </p:nvSpPr>
        <p:spPr>
          <a:xfrm rot="365418">
            <a:off x="11293567" y="8343694"/>
            <a:ext cx="2054970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true">
                <a:solidFill>
                  <a:srgbClr val="2F241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Cô giáo</a:t>
            </a:r>
          </a:p>
        </p:txBody>
      </p:sp>
      <p:sp>
        <p:nvSpPr>
          <p:cNvPr name="TextBox 16" id="16"/>
          <p:cNvSpPr txBox="true"/>
          <p:nvPr/>
        </p:nvSpPr>
        <p:spPr>
          <a:xfrm rot="-504410">
            <a:off x="15572656" y="6154129"/>
            <a:ext cx="2054970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 b="true">
                <a:solidFill>
                  <a:srgbClr val="2F241E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Bạn gái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20595" y="8073907"/>
            <a:ext cx="2265871" cy="2507188"/>
          </a:xfrm>
          <a:custGeom>
            <a:avLst/>
            <a:gdLst/>
            <a:ahLst/>
            <a:cxnLst/>
            <a:rect r="r" b="b" t="t" l="l"/>
            <a:pathLst>
              <a:path h="2507188" w="2265871">
                <a:moveTo>
                  <a:pt x="0" y="0"/>
                </a:moveTo>
                <a:lnTo>
                  <a:pt x="2265871" y="0"/>
                </a:lnTo>
                <a:lnTo>
                  <a:pt x="2265871" y="2507187"/>
                </a:lnTo>
                <a:lnTo>
                  <a:pt x="0" y="250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62951" y="8455302"/>
            <a:ext cx="1921185" cy="2125793"/>
          </a:xfrm>
          <a:custGeom>
            <a:avLst/>
            <a:gdLst/>
            <a:ahLst/>
            <a:cxnLst/>
            <a:rect r="r" b="b" t="t" l="l"/>
            <a:pathLst>
              <a:path h="2125793" w="1921185">
                <a:moveTo>
                  <a:pt x="0" y="0"/>
                </a:moveTo>
                <a:lnTo>
                  <a:pt x="1921185" y="0"/>
                </a:lnTo>
                <a:lnTo>
                  <a:pt x="1921185" y="2125792"/>
                </a:lnTo>
                <a:lnTo>
                  <a:pt x="0" y="2125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03486" y="8073907"/>
            <a:ext cx="2265871" cy="2507188"/>
          </a:xfrm>
          <a:custGeom>
            <a:avLst/>
            <a:gdLst/>
            <a:ahLst/>
            <a:cxnLst/>
            <a:rect r="r" b="b" t="t" l="l"/>
            <a:pathLst>
              <a:path h="2507188" w="2265871">
                <a:moveTo>
                  <a:pt x="0" y="0"/>
                </a:moveTo>
                <a:lnTo>
                  <a:pt x="2265871" y="0"/>
                </a:lnTo>
                <a:lnTo>
                  <a:pt x="2265871" y="2507187"/>
                </a:lnTo>
                <a:lnTo>
                  <a:pt x="0" y="25071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1478249"/>
            <a:ext cx="4494736" cy="4494736"/>
          </a:xfrm>
          <a:custGeom>
            <a:avLst/>
            <a:gdLst/>
            <a:ahLst/>
            <a:cxnLst/>
            <a:rect r="r" b="b" t="t" l="l"/>
            <a:pathLst>
              <a:path h="4494736" w="4494736">
                <a:moveTo>
                  <a:pt x="0" y="0"/>
                </a:moveTo>
                <a:lnTo>
                  <a:pt x="4494736" y="0"/>
                </a:lnTo>
                <a:lnTo>
                  <a:pt x="4494736" y="4494736"/>
                </a:lnTo>
                <a:lnTo>
                  <a:pt x="0" y="4494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38828" y="1567365"/>
            <a:ext cx="5527787" cy="4912820"/>
          </a:xfrm>
          <a:custGeom>
            <a:avLst/>
            <a:gdLst/>
            <a:ahLst/>
            <a:cxnLst/>
            <a:rect r="r" b="b" t="t" l="l"/>
            <a:pathLst>
              <a:path h="4912820" w="5527787">
                <a:moveTo>
                  <a:pt x="0" y="0"/>
                </a:moveTo>
                <a:lnTo>
                  <a:pt x="5527786" y="0"/>
                </a:lnTo>
                <a:lnTo>
                  <a:pt x="5527786" y="4912820"/>
                </a:lnTo>
                <a:lnTo>
                  <a:pt x="0" y="4912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790777">
            <a:off x="-1076062" y="762174"/>
            <a:ext cx="2095996" cy="4140240"/>
          </a:xfrm>
          <a:custGeom>
            <a:avLst/>
            <a:gdLst/>
            <a:ahLst/>
            <a:cxnLst/>
            <a:rect r="r" b="b" t="t" l="l"/>
            <a:pathLst>
              <a:path h="4140240" w="2095996">
                <a:moveTo>
                  <a:pt x="2095996" y="0"/>
                </a:moveTo>
                <a:lnTo>
                  <a:pt x="0" y="0"/>
                </a:lnTo>
                <a:lnTo>
                  <a:pt x="0" y="4140239"/>
                </a:lnTo>
                <a:lnTo>
                  <a:pt x="2095996" y="4140239"/>
                </a:lnTo>
                <a:lnTo>
                  <a:pt x="209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-10286371">
            <a:off x="16728691" y="814767"/>
            <a:ext cx="1630359" cy="3220462"/>
          </a:xfrm>
          <a:custGeom>
            <a:avLst/>
            <a:gdLst/>
            <a:ahLst/>
            <a:cxnLst/>
            <a:rect r="r" b="b" t="t" l="l"/>
            <a:pathLst>
              <a:path h="3220462" w="1630359">
                <a:moveTo>
                  <a:pt x="1630359" y="0"/>
                </a:moveTo>
                <a:lnTo>
                  <a:pt x="0" y="0"/>
                </a:lnTo>
                <a:lnTo>
                  <a:pt x="0" y="3220461"/>
                </a:lnTo>
                <a:lnTo>
                  <a:pt x="1630359" y="3220461"/>
                </a:lnTo>
                <a:lnTo>
                  <a:pt x="163035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311731" y="85695"/>
            <a:ext cx="13653141" cy="139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50"/>
              </a:lnSpc>
            </a:pPr>
            <a:r>
              <a:rPr lang="en-US" sz="7700">
                <a:solidFill>
                  <a:srgbClr val="2F241E"/>
                </a:solidFill>
                <a:latin typeface="Lobster"/>
                <a:ea typeface="Lobster"/>
                <a:cs typeface="Lobster"/>
                <a:sym typeface="Lobster"/>
              </a:rPr>
              <a:t>Những công việc thường ngày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723344" y="5822642"/>
            <a:ext cx="3105448" cy="1096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79"/>
              </a:lnSpc>
              <a:spcBef>
                <a:spcPct val="0"/>
              </a:spcBef>
            </a:pPr>
            <a:r>
              <a:rPr lang="en-US" sz="5799">
                <a:solidFill>
                  <a:srgbClr val="2F241E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Nấu ăn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786466" y="2377372"/>
            <a:ext cx="5985662" cy="5917071"/>
            <a:chOff x="0" y="0"/>
            <a:chExt cx="7980882" cy="788942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980882" cy="6644084"/>
            </a:xfrm>
            <a:custGeom>
              <a:avLst/>
              <a:gdLst/>
              <a:ahLst/>
              <a:cxnLst/>
              <a:rect r="r" b="b" t="t" l="l"/>
              <a:pathLst>
                <a:path h="6644084" w="7980882">
                  <a:moveTo>
                    <a:pt x="0" y="0"/>
                  </a:moveTo>
                  <a:lnTo>
                    <a:pt x="7980882" y="0"/>
                  </a:lnTo>
                  <a:lnTo>
                    <a:pt x="7980882" y="6644084"/>
                  </a:lnTo>
                  <a:lnTo>
                    <a:pt x="0" y="6644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2272778" y="6501106"/>
              <a:ext cx="4410472" cy="13883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279"/>
                </a:lnSpc>
                <a:spcBef>
                  <a:spcPct val="0"/>
                </a:spcBef>
              </a:pPr>
              <a:r>
                <a:rPr lang="en-US" sz="5799">
                  <a:solidFill>
                    <a:srgbClr val="2F241E"/>
                  </a:solidFill>
                  <a:latin typeface="Playwrite US Trad"/>
                  <a:ea typeface="Playwrite US Trad"/>
                  <a:cs typeface="Playwrite US Trad"/>
                  <a:sym typeface="Playwrite US Trad"/>
                </a:rPr>
                <a:t>Quần áo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3514308" y="6261110"/>
            <a:ext cx="3349675" cy="1096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79"/>
              </a:lnSpc>
              <a:spcBef>
                <a:spcPct val="0"/>
              </a:spcBef>
            </a:pPr>
            <a:r>
              <a:rPr lang="en-US" sz="5799">
                <a:solidFill>
                  <a:srgbClr val="2F241E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Dọn dẹp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51794" y="453390"/>
            <a:ext cx="15678045" cy="960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5100">
                <a:solidFill>
                  <a:srgbClr val="2F241E"/>
                </a:solidFill>
                <a:latin typeface="Lobster"/>
                <a:ea typeface="Lobster"/>
                <a:cs typeface="Lobster"/>
                <a:sym typeface="Lobster"/>
              </a:rPr>
              <a:t>Ngày 8-3 thường diễn ra các hoạt động kỉ niệm gì?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633581">
            <a:off x="2423436" y="118501"/>
            <a:ext cx="1414503" cy="1311952"/>
          </a:xfrm>
          <a:custGeom>
            <a:avLst/>
            <a:gdLst/>
            <a:ahLst/>
            <a:cxnLst/>
            <a:rect r="r" b="b" t="t" l="l"/>
            <a:pathLst>
              <a:path h="1311952" w="1414503">
                <a:moveTo>
                  <a:pt x="0" y="0"/>
                </a:moveTo>
                <a:lnTo>
                  <a:pt x="1414503" y="0"/>
                </a:lnTo>
                <a:lnTo>
                  <a:pt x="1414503" y="1311952"/>
                </a:lnTo>
                <a:lnTo>
                  <a:pt x="0" y="1311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125704">
            <a:off x="15341714" y="734900"/>
            <a:ext cx="1463310" cy="1357220"/>
          </a:xfrm>
          <a:custGeom>
            <a:avLst/>
            <a:gdLst/>
            <a:ahLst/>
            <a:cxnLst/>
            <a:rect r="r" b="b" t="t" l="l"/>
            <a:pathLst>
              <a:path h="1357220" w="1463310">
                <a:moveTo>
                  <a:pt x="0" y="0"/>
                </a:moveTo>
                <a:lnTo>
                  <a:pt x="1463310" y="0"/>
                </a:lnTo>
                <a:lnTo>
                  <a:pt x="1463310" y="1357220"/>
                </a:lnTo>
                <a:lnTo>
                  <a:pt x="0" y="1357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068409" y="2221700"/>
            <a:ext cx="6190891" cy="4124681"/>
          </a:xfrm>
          <a:custGeom>
            <a:avLst/>
            <a:gdLst/>
            <a:ahLst/>
            <a:cxnLst/>
            <a:rect r="r" b="b" t="t" l="l"/>
            <a:pathLst>
              <a:path h="4124681" w="6190891">
                <a:moveTo>
                  <a:pt x="0" y="0"/>
                </a:moveTo>
                <a:lnTo>
                  <a:pt x="6190891" y="0"/>
                </a:lnTo>
                <a:lnTo>
                  <a:pt x="6190891" y="4124681"/>
                </a:lnTo>
                <a:lnTo>
                  <a:pt x="0" y="4124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2221700"/>
            <a:ext cx="5778888" cy="4124681"/>
          </a:xfrm>
          <a:custGeom>
            <a:avLst/>
            <a:gdLst/>
            <a:ahLst/>
            <a:cxnLst/>
            <a:rect r="r" b="b" t="t" l="l"/>
            <a:pathLst>
              <a:path h="4124681" w="5778888">
                <a:moveTo>
                  <a:pt x="0" y="0"/>
                </a:moveTo>
                <a:lnTo>
                  <a:pt x="5778888" y="0"/>
                </a:lnTo>
                <a:lnTo>
                  <a:pt x="5778888" y="4124681"/>
                </a:lnTo>
                <a:lnTo>
                  <a:pt x="0" y="4124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049133" y="6554680"/>
            <a:ext cx="5601982" cy="3732320"/>
          </a:xfrm>
          <a:custGeom>
            <a:avLst/>
            <a:gdLst/>
            <a:ahLst/>
            <a:cxnLst/>
            <a:rect r="r" b="b" t="t" l="l"/>
            <a:pathLst>
              <a:path h="3732320" w="5601982">
                <a:moveTo>
                  <a:pt x="0" y="0"/>
                </a:moveTo>
                <a:lnTo>
                  <a:pt x="5601981" y="0"/>
                </a:lnTo>
                <a:lnTo>
                  <a:pt x="5601981" y="3732320"/>
                </a:lnTo>
                <a:lnTo>
                  <a:pt x="0" y="37323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02168" y="6241606"/>
            <a:ext cx="3688015" cy="911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2F241E"/>
                </a:solidFill>
                <a:latin typeface="Rokkitt"/>
                <a:ea typeface="Rokkitt"/>
                <a:cs typeface="Rokkitt"/>
                <a:sym typeface="Rokkitt"/>
              </a:rPr>
              <a:t>Thi văn nghệ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46485" y="5642813"/>
            <a:ext cx="2983027" cy="911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2F241E"/>
                </a:solidFill>
                <a:latin typeface="Rokkitt"/>
                <a:ea typeface="Rokkitt"/>
                <a:cs typeface="Rokkitt"/>
                <a:sym typeface="Rokkitt"/>
              </a:rPr>
              <a:t>Thi nấu ăn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811328" y="6241606"/>
            <a:ext cx="3462260" cy="911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1"/>
              </a:lnSpc>
            </a:pPr>
            <a:r>
              <a:rPr lang="en-US" sz="5322">
                <a:solidFill>
                  <a:srgbClr val="2F241E"/>
                </a:solidFill>
                <a:latin typeface="Rokkitt"/>
                <a:ea typeface="Rokkitt"/>
                <a:cs typeface="Rokkitt"/>
                <a:sym typeface="Rokkitt"/>
              </a:rPr>
              <a:t>Thi cắm hoa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2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07757" y="1482767"/>
            <a:ext cx="9677639" cy="7775533"/>
          </a:xfrm>
          <a:custGeom>
            <a:avLst/>
            <a:gdLst/>
            <a:ahLst/>
            <a:cxnLst/>
            <a:rect r="r" b="b" t="t" l="l"/>
            <a:pathLst>
              <a:path h="7775533" w="9677639">
                <a:moveTo>
                  <a:pt x="0" y="0"/>
                </a:moveTo>
                <a:lnTo>
                  <a:pt x="9677639" y="0"/>
                </a:lnTo>
                <a:lnTo>
                  <a:pt x="9677639" y="7775533"/>
                </a:lnTo>
                <a:lnTo>
                  <a:pt x="0" y="7775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296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15514" y="7470150"/>
            <a:ext cx="2672486" cy="2816850"/>
          </a:xfrm>
          <a:custGeom>
            <a:avLst/>
            <a:gdLst/>
            <a:ahLst/>
            <a:cxnLst/>
            <a:rect r="r" b="b" t="t" l="l"/>
            <a:pathLst>
              <a:path h="2816850" w="2672486">
                <a:moveTo>
                  <a:pt x="0" y="0"/>
                </a:moveTo>
                <a:lnTo>
                  <a:pt x="2672486" y="0"/>
                </a:lnTo>
                <a:lnTo>
                  <a:pt x="2672486" y="2816850"/>
                </a:lnTo>
                <a:lnTo>
                  <a:pt x="0" y="281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71514" y="74342"/>
            <a:ext cx="2672486" cy="2816850"/>
          </a:xfrm>
          <a:custGeom>
            <a:avLst/>
            <a:gdLst/>
            <a:ahLst/>
            <a:cxnLst/>
            <a:rect r="r" b="b" t="t" l="l"/>
            <a:pathLst>
              <a:path h="2816850" w="2672486">
                <a:moveTo>
                  <a:pt x="0" y="0"/>
                </a:moveTo>
                <a:lnTo>
                  <a:pt x="2672486" y="0"/>
                </a:lnTo>
                <a:lnTo>
                  <a:pt x="2672486" y="2816850"/>
                </a:lnTo>
                <a:lnTo>
                  <a:pt x="0" y="281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80975" y="2152687"/>
            <a:ext cx="6566892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_Bạn nhỏ đang làm gì?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3310254"/>
            <a:ext cx="6928842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_Tại sao bạn nhỏ lại làm như vậy?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04354" y="5104129"/>
            <a:ext cx="6320135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_Khi tặng hoa sẽ nói gì?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6193154"/>
            <a:ext cx="6682085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Playwrite US Trad"/>
                <a:ea typeface="Playwrite US Trad"/>
                <a:cs typeface="Playwrite US Trad"/>
                <a:sym typeface="Playwrite US Trad"/>
              </a:rPr>
              <a:t>_Ngoài tặng hoa có thể làm gì nữa?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65180" y="6174389"/>
            <a:ext cx="14557639" cy="3109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2"/>
              </a:lnSpc>
            </a:pPr>
            <a:r>
              <a:rPr lang="en-US" sz="5245">
                <a:solidFill>
                  <a:srgbClr val="2F241E"/>
                </a:solidFill>
                <a:latin typeface="Podkova"/>
                <a:ea typeface="Podkova"/>
                <a:cs typeface="Podkova"/>
                <a:sym typeface="Podkova"/>
              </a:rPr>
              <a:t>8/3 là  ngày tri ân những người phụ nữ xung quanh, các con hãy ngoan ngoãn, yêu quý, kính trọng, vâng lời các bà, các mẹ, cô giáo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73488" y="1394330"/>
            <a:ext cx="15341024" cy="4255230"/>
          </a:xfrm>
          <a:custGeom>
            <a:avLst/>
            <a:gdLst/>
            <a:ahLst/>
            <a:cxnLst/>
            <a:rect r="r" b="b" t="t" l="l"/>
            <a:pathLst>
              <a:path h="4255230" w="15341024">
                <a:moveTo>
                  <a:pt x="0" y="0"/>
                </a:moveTo>
                <a:lnTo>
                  <a:pt x="15341024" y="0"/>
                </a:lnTo>
                <a:lnTo>
                  <a:pt x="15341024" y="4255230"/>
                </a:lnTo>
                <a:lnTo>
                  <a:pt x="0" y="42552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2867" r="0" b="-4889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806460">
            <a:off x="594114" y="4064299"/>
            <a:ext cx="2385818" cy="3170522"/>
          </a:xfrm>
          <a:custGeom>
            <a:avLst/>
            <a:gdLst/>
            <a:ahLst/>
            <a:cxnLst/>
            <a:rect r="r" b="b" t="t" l="l"/>
            <a:pathLst>
              <a:path h="3170522" w="2385818">
                <a:moveTo>
                  <a:pt x="0" y="0"/>
                </a:moveTo>
                <a:lnTo>
                  <a:pt x="2385818" y="0"/>
                </a:lnTo>
                <a:lnTo>
                  <a:pt x="2385818" y="3170522"/>
                </a:lnTo>
                <a:lnTo>
                  <a:pt x="0" y="3170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-1094630">
            <a:off x="15408578" y="682059"/>
            <a:ext cx="2385818" cy="3170522"/>
          </a:xfrm>
          <a:custGeom>
            <a:avLst/>
            <a:gdLst/>
            <a:ahLst/>
            <a:cxnLst/>
            <a:rect r="r" b="b" t="t" l="l"/>
            <a:pathLst>
              <a:path h="3170522" w="2385818">
                <a:moveTo>
                  <a:pt x="2385818" y="0"/>
                </a:moveTo>
                <a:lnTo>
                  <a:pt x="0" y="0"/>
                </a:lnTo>
                <a:lnTo>
                  <a:pt x="0" y="3170523"/>
                </a:lnTo>
                <a:lnTo>
                  <a:pt x="2385818" y="3170523"/>
                </a:lnTo>
                <a:lnTo>
                  <a:pt x="23858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1856378">
            <a:off x="15867192" y="8191046"/>
            <a:ext cx="2567543" cy="4191908"/>
          </a:xfrm>
          <a:custGeom>
            <a:avLst/>
            <a:gdLst/>
            <a:ahLst/>
            <a:cxnLst/>
            <a:rect r="r" b="b" t="t" l="l"/>
            <a:pathLst>
              <a:path h="4191908" w="2567543">
                <a:moveTo>
                  <a:pt x="2567543" y="0"/>
                </a:moveTo>
                <a:lnTo>
                  <a:pt x="0" y="0"/>
                </a:lnTo>
                <a:lnTo>
                  <a:pt x="0" y="4191908"/>
                </a:lnTo>
                <a:lnTo>
                  <a:pt x="2567543" y="4191908"/>
                </a:lnTo>
                <a:lnTo>
                  <a:pt x="25675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8849974">
            <a:off x="-255072" y="-1414281"/>
            <a:ext cx="2567543" cy="4191908"/>
          </a:xfrm>
          <a:custGeom>
            <a:avLst/>
            <a:gdLst/>
            <a:ahLst/>
            <a:cxnLst/>
            <a:rect r="r" b="b" t="t" l="l"/>
            <a:pathLst>
              <a:path h="4191908" w="2567543">
                <a:moveTo>
                  <a:pt x="2567544" y="0"/>
                </a:moveTo>
                <a:lnTo>
                  <a:pt x="0" y="0"/>
                </a:lnTo>
                <a:lnTo>
                  <a:pt x="0" y="4191908"/>
                </a:lnTo>
                <a:lnTo>
                  <a:pt x="2567544" y="4191908"/>
                </a:lnTo>
                <a:lnTo>
                  <a:pt x="256754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DAGgxuuy820</dc:identifier>
  <dcterms:modified xsi:type="dcterms:W3CDTF">2011-08-01T06:04:30Z</dcterms:modified>
  <cp:revision>1</cp:revision>
  <dc:title>Khám phá</dc:title>
</cp:coreProperties>
</file>