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84" r:id="rId2"/>
    <p:sldId id="385" r:id="rId3"/>
    <p:sldId id="386" r:id="rId4"/>
    <p:sldId id="321" r:id="rId5"/>
    <p:sldId id="362" r:id="rId6"/>
    <p:sldId id="320" r:id="rId7"/>
    <p:sldId id="387" r:id="rId8"/>
    <p:sldId id="267" r:id="rId9"/>
    <p:sldId id="268" r:id="rId10"/>
    <p:sldId id="269" r:id="rId11"/>
    <p:sldId id="345" r:id="rId12"/>
    <p:sldId id="281" r:id="rId13"/>
    <p:sldId id="290" r:id="rId14"/>
    <p:sldId id="291" r:id="rId15"/>
    <p:sldId id="293" r:id="rId16"/>
    <p:sldId id="294" r:id="rId17"/>
    <p:sldId id="295" r:id="rId18"/>
    <p:sldId id="296" r:id="rId19"/>
    <p:sldId id="337" r:id="rId20"/>
    <p:sldId id="338" r:id="rId21"/>
    <p:sldId id="381" r:id="rId22"/>
    <p:sldId id="339" r:id="rId23"/>
    <p:sldId id="382" r:id="rId24"/>
    <p:sldId id="340" r:id="rId25"/>
    <p:sldId id="383" r:id="rId26"/>
    <p:sldId id="306" r:id="rId27"/>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5A3"/>
    <a:srgbClr val="0B75A0"/>
    <a:srgbClr val="80B959"/>
    <a:srgbClr val="FF5D92"/>
    <a:srgbClr val="E1B743"/>
    <a:srgbClr val="7F7258"/>
    <a:srgbClr val="5A9F11"/>
    <a:srgbClr val="629F08"/>
    <a:srgbClr val="45B2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725" y="62"/>
      </p:cViewPr>
      <p:guideLst>
        <p:guide orient="horz" pos="2208"/>
        <p:guide pos="385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000"/>
                <a:lumOff val="9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fld id="{9A0DB2DC-4C9A-4742-B13C-FB6460FD3503}" type="slidenum">
              <a:rPr lang="en-US" dirty="0"/>
              <a:t>‹#›</a:t>
            </a:fld>
            <a:endParaRPr lang="en-US" dirty="0">
              <a:latin typeface=".VnTime"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3" name="chimes.wav"/>
          </p:stSnd>
        </p:sndAc>
      </p:transition>
    </mc:Choice>
    <mc:Fallback xmlns="">
      <p:transition spd="slow">
        <p:fade/>
        <p:sndAc>
          <p:stSnd>
            <p:snd r:embed="rId14" name="chimes.wav"/>
          </p:stSnd>
        </p:sndAc>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audio" Target="../media/audio1.wav"/><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25.GIF"/><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5.GIF"/><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5.GIF"/><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7.xml"/><Relationship Id="rId7" Type="http://schemas.openxmlformats.org/officeDocument/2006/relationships/image" Target="../media/image27.jpeg"/><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26.jpg"/><Relationship Id="rId5" Type="http://schemas.openxmlformats.org/officeDocument/2006/relationships/image" Target="../media/image9.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image" Target="../media/image8.GIF"/><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audio" Target="../media/audio1.wav"/><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3.xml"/><Relationship Id="rId7" Type="http://schemas.openxmlformats.org/officeDocument/2006/relationships/audio" Target="../media/audio1.wav"/><Relationship Id="rId12" Type="http://schemas.openxmlformats.org/officeDocument/2006/relationships/audio" Target="../media/audio1.wav"/><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audio" Target="file:///C:\Users\NONG%20THI%20HA\Downloads\NhacNen-Hoatau_r2t9.mp3" TargetMode="External"/><Relationship Id="rId10" Type="http://schemas.openxmlformats.org/officeDocument/2006/relationships/image" Target="../media/image8.GIF"/><Relationship Id="rId4" Type="http://schemas.microsoft.com/office/2007/relationships/media" Target="file:///C:\Users\NONG%20THI%20HA\Downloads\NhacNen-Hoatau_r2t9.mp3" TargetMode="External"/><Relationship Id="rId9"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audio" Target="../media/audio1.wav"/><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audio" Target="../media/audio1.wav"/><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FD91C6B-B8CF-FF4B-10A3-9879AD9A8741}"/>
              </a:ext>
            </a:extLst>
          </p:cNvPr>
          <p:cNvPicPr>
            <a:picLocks noChangeAspect="1"/>
          </p:cNvPicPr>
          <p:nvPr/>
        </p:nvPicPr>
        <p:blipFill rotWithShape="1">
          <a:blip r:embed="rId3">
            <a:extLst>
              <a:ext uri="{28A0092B-C50C-407E-A947-70E740481C1C}">
                <a14:useLocalDpi xmlns:a14="http://schemas.microsoft.com/office/drawing/2010/main" val="0"/>
              </a:ext>
            </a:extLst>
          </a:blip>
          <a:srcRect t="22160"/>
          <a:stretch/>
        </p:blipFill>
        <p:spPr>
          <a:xfrm>
            <a:off x="20" y="1282"/>
            <a:ext cx="12191980" cy="6856718"/>
          </a:xfrm>
          <a:prstGeom prst="rect">
            <a:avLst/>
          </a:prstGeom>
        </p:spPr>
      </p:pic>
      <p:sp>
        <p:nvSpPr>
          <p:cNvPr id="3" name="Hộp Văn bản 2">
            <a:extLst>
              <a:ext uri="{FF2B5EF4-FFF2-40B4-BE49-F238E27FC236}">
                <a16:creationId xmlns:a16="http://schemas.microsoft.com/office/drawing/2014/main" id="{B90B6281-94AD-3F56-D5C7-305C8F922B86}"/>
              </a:ext>
            </a:extLst>
          </p:cNvPr>
          <p:cNvSpPr txBox="1"/>
          <p:nvPr/>
        </p:nvSpPr>
        <p:spPr>
          <a:xfrm>
            <a:off x="3590010" y="180287"/>
            <a:ext cx="5477789" cy="707886"/>
          </a:xfrm>
          <a:prstGeom prst="rect">
            <a:avLst/>
          </a:prstGeom>
          <a:noFill/>
        </p:spPr>
        <p:txBody>
          <a:bodyPr wrap="square" rtlCol="0">
            <a:spAutoFit/>
          </a:bodyPr>
          <a:lstStyle/>
          <a:p>
            <a:pPr algn="ctr"/>
            <a:r>
              <a:rPr lang="vi-VN" sz="2000" dirty="0">
                <a:solidFill>
                  <a:srgbClr val="FF0000"/>
                </a:solidFill>
                <a:latin typeface="Times New Roman" panose="02020603050405020304" pitchFamily="18" charset="0"/>
                <a:cs typeface="Times New Roman" panose="02020603050405020304" pitchFamily="18" charset="0"/>
              </a:rPr>
              <a:t>UBND </a:t>
            </a:r>
            <a:r>
              <a:rPr lang="en-US" sz="2000" dirty="0">
                <a:solidFill>
                  <a:srgbClr val="FF0000"/>
                </a:solidFill>
                <a:latin typeface="Times New Roman" panose="02020603050405020304" pitchFamily="18" charset="0"/>
                <a:cs typeface="Times New Roman" panose="02020603050405020304" pitchFamily="18" charset="0"/>
              </a:rPr>
              <a:t>PHƯỜNG</a:t>
            </a:r>
            <a:r>
              <a:rPr lang="vi-VN" sz="2000" dirty="0">
                <a:solidFill>
                  <a:srgbClr val="FF0000"/>
                </a:solidFill>
                <a:latin typeface="Times New Roman" panose="02020603050405020304" pitchFamily="18" charset="0"/>
                <a:cs typeface="Times New Roman" panose="02020603050405020304" pitchFamily="18" charset="0"/>
              </a:rPr>
              <a:t> LONG BIÊN</a:t>
            </a:r>
          </a:p>
          <a:p>
            <a:pPr algn="ctr"/>
            <a:r>
              <a:rPr lang="vi-VN" sz="2000" b="1" dirty="0">
                <a:solidFill>
                  <a:srgbClr val="FF0000"/>
                </a:solidFill>
                <a:latin typeface="Times New Roman" panose="02020603050405020304" pitchFamily="18" charset="0"/>
                <a:cs typeface="Times New Roman" panose="02020603050405020304" pitchFamily="18" charset="0"/>
              </a:rPr>
              <a:t>TRƯỜNG MẦM NON</a:t>
            </a:r>
            <a:r>
              <a:rPr lang="en-US" sz="2000" b="1" dirty="0">
                <a:solidFill>
                  <a:srgbClr val="FF0000"/>
                </a:solidFill>
                <a:latin typeface="Times New Roman" panose="02020603050405020304" pitchFamily="18" charset="0"/>
                <a:cs typeface="Times New Roman" panose="02020603050405020304" pitchFamily="18" charset="0"/>
              </a:rPr>
              <a:t> LONG BIÊN A</a:t>
            </a:r>
          </a:p>
        </p:txBody>
      </p:sp>
      <p:sp>
        <p:nvSpPr>
          <p:cNvPr id="4" name="Hộp Văn bản 3">
            <a:extLst>
              <a:ext uri="{FF2B5EF4-FFF2-40B4-BE49-F238E27FC236}">
                <a16:creationId xmlns:a16="http://schemas.microsoft.com/office/drawing/2014/main" id="{8DD4FCA0-F741-83BA-7EA6-4C8BE01D134B}"/>
              </a:ext>
            </a:extLst>
          </p:cNvPr>
          <p:cNvSpPr txBox="1"/>
          <p:nvPr/>
        </p:nvSpPr>
        <p:spPr>
          <a:xfrm>
            <a:off x="1649895" y="1067178"/>
            <a:ext cx="8892209" cy="3200284"/>
          </a:xfrm>
          <a:prstGeom prst="wave">
            <a:avLst>
              <a:gd name="adj1" fmla="val 9857"/>
              <a:gd name="adj2" fmla="val 0"/>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vi-VN" sz="2800" b="1" dirty="0">
                <a:solidFill>
                  <a:srgbClr val="7F7258"/>
                </a:solidFill>
                <a:latin typeface="Times New Roman" panose="02020603050405020304" pitchFamily="18" charset="0"/>
                <a:cs typeface="Times New Roman" panose="02020603050405020304" pitchFamily="18" charset="0"/>
              </a:rPr>
              <a:t>HOẠT ĐỘNG </a:t>
            </a:r>
            <a:r>
              <a:rPr lang="en-US" sz="2800" b="1" dirty="0">
                <a:solidFill>
                  <a:srgbClr val="7F7258"/>
                </a:solidFill>
                <a:latin typeface="Times New Roman" panose="02020603050405020304" pitchFamily="18" charset="0"/>
                <a:cs typeface="Times New Roman" panose="02020603050405020304" pitchFamily="18" charset="0"/>
              </a:rPr>
              <a:t>LÀM QUEN VỚI TOÁN</a:t>
            </a:r>
            <a:endParaRPr lang="vi-VN" sz="2800" b="1" dirty="0">
              <a:solidFill>
                <a:srgbClr val="7F7258"/>
              </a:solidFill>
              <a:latin typeface="Times New Roman" panose="02020603050405020304" pitchFamily="18" charset="0"/>
              <a:cs typeface="Times New Roman" panose="02020603050405020304" pitchFamily="18" charset="0"/>
            </a:endParaRPr>
          </a:p>
          <a:p>
            <a:pPr algn="ctr">
              <a:lnSpc>
                <a:spcPct val="150000"/>
              </a:lnSpc>
            </a:pPr>
            <a:r>
              <a:rPr lang="vi-VN" sz="2800" b="1" dirty="0">
                <a:solidFill>
                  <a:srgbClr val="046335"/>
                </a:solidFill>
                <a:latin typeface="Times New Roman" panose="02020603050405020304" pitchFamily="18" charset="0"/>
                <a:cs typeface="Times New Roman" panose="02020603050405020304" pitchFamily="18" charset="0"/>
              </a:rPr>
              <a:t>ĐỀ TÀI</a:t>
            </a:r>
            <a:r>
              <a:rPr lang="vi-VN" sz="2800" b="1" dirty="0">
                <a:solidFill>
                  <a:srgbClr val="FF5D92"/>
                </a:solidFill>
                <a:latin typeface="Times New Roman" panose="02020603050405020304" pitchFamily="18" charset="0"/>
                <a:cs typeface="Times New Roman" panose="02020603050405020304" pitchFamily="18" charset="0"/>
              </a:rPr>
              <a:t>: </a:t>
            </a:r>
            <a:r>
              <a:rPr lang="vi-VN" altLang="en-US" sz="2400" b="1" dirty="0">
                <a:solidFill>
                  <a:srgbClr val="FF5D92"/>
                </a:solidFill>
                <a:latin typeface="Arial" panose="020B0604020202020204" pitchFamily="34" charset="0"/>
                <a:cs typeface="Arial" panose="020B0604020202020204" pitchFamily="34" charset="0"/>
              </a:rPr>
              <a:t>Ý NGHĨA CỦA CÁC CON SỐ ĐƯỢC SỬ DỤNG TRONG CUỘC SỐNG HẰNG NGÀY </a:t>
            </a:r>
            <a:endParaRPr lang="en-US" sz="2800" b="1" dirty="0">
              <a:solidFill>
                <a:srgbClr val="FF5D92"/>
              </a:solidFill>
              <a:latin typeface="Times New Roman" panose="02020603050405020304" pitchFamily="18" charset="0"/>
              <a:cs typeface="Times New Roman" panose="02020603050405020304" pitchFamily="18" charset="0"/>
            </a:endParaRPr>
          </a:p>
        </p:txBody>
      </p:sp>
      <p:sp>
        <p:nvSpPr>
          <p:cNvPr id="5" name="Rounded Rectangle 6">
            <a:extLst>
              <a:ext uri="{FF2B5EF4-FFF2-40B4-BE49-F238E27FC236}">
                <a16:creationId xmlns:a16="http://schemas.microsoft.com/office/drawing/2014/main" id="{7E418A3B-86B0-E270-4B44-D24DC90F998F}"/>
              </a:ext>
            </a:extLst>
          </p:cNvPr>
          <p:cNvSpPr/>
          <p:nvPr/>
        </p:nvSpPr>
        <p:spPr>
          <a:xfrm>
            <a:off x="5274165" y="4997699"/>
            <a:ext cx="3556000" cy="711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2665" b="1" dirty="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Lứa tuổi: </a:t>
            </a:r>
            <a:r>
              <a:rPr lang="en-US" altLang="en-US" sz="2665" b="1" dirty="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r>
              <a:rPr lang="vi-VN" altLang="en-US" sz="2665" b="1" dirty="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US" altLang="en-US" sz="2665" b="1" dirty="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r>
              <a:rPr lang="vi-VN" altLang="en-US" sz="2665" b="1" dirty="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tuổi</a:t>
            </a:r>
          </a:p>
        </p:txBody>
      </p:sp>
    </p:spTree>
    <p:extLst>
      <p:ext uri="{BB962C8B-B14F-4D97-AF65-F5344CB8AC3E}">
        <p14:creationId xmlns:p14="http://schemas.microsoft.com/office/powerpoint/2010/main" val="510906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xe-cuu-thuong-115-8110-1586172593"/>
          <p:cNvPicPr>
            <a:picLocks noGrp="1" noChangeAspect="1"/>
          </p:cNvPicPr>
          <p:nvPr>
            <p:ph idx="1"/>
          </p:nvPr>
        </p:nvPicPr>
        <p:blipFill>
          <a:blip r:embed="rId4"/>
          <a:stretch>
            <a:fillRect/>
          </a:stretch>
        </p:blipFill>
        <p:spPr>
          <a:xfrm>
            <a:off x="101600" y="-1143000"/>
            <a:ext cx="12164060" cy="9131300"/>
          </a:xfrm>
          <a:prstGeom prst="rect">
            <a:avLst/>
          </a:prstGeom>
        </p:spPr>
      </p:pic>
      <p:sp>
        <p:nvSpPr>
          <p:cNvPr id="9221" name="WordArt 5"/>
          <p:cNvSpPr>
            <a:spLocks noTextEdit="1"/>
          </p:cNvSpPr>
          <p:nvPr>
            <p:custDataLst>
              <p:tags r:id="rId1"/>
            </p:custDataLst>
          </p:nvPr>
        </p:nvSpPr>
        <p:spPr>
          <a:xfrm>
            <a:off x="4191000" y="685800"/>
            <a:ext cx="3218815" cy="2249170"/>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rPr>
              <a:t>115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dissolve">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mẫu họa&#10;&#10;Mô tả được tạo tự động">
            <a:extLst>
              <a:ext uri="{FF2B5EF4-FFF2-40B4-BE49-F238E27FC236}">
                <a16:creationId xmlns:a16="http://schemas.microsoft.com/office/drawing/2014/main" id="{1DE1F517-6654-17BF-C66C-4136CCCCB46A}"/>
              </a:ext>
            </a:extLst>
          </p:cNvPr>
          <p:cNvPicPr>
            <a:picLocks noChangeAspect="1"/>
          </p:cNvPicPr>
          <p:nvPr/>
        </p:nvPicPr>
        <p:blipFill>
          <a:blip r:embed="rId3"/>
          <a:stretch>
            <a:fillRect/>
          </a:stretch>
        </p:blipFill>
        <p:spPr>
          <a:xfrm>
            <a:off x="1143000" y="7749"/>
            <a:ext cx="9741976" cy="6795029"/>
          </a:xfrm>
          <a:prstGeom prst="rect">
            <a:avLst/>
          </a:prstGeom>
        </p:spPr>
      </p:pic>
      <p:sp>
        <p:nvSpPr>
          <p:cNvPr id="6" name="Hộp Văn bản 5">
            <a:extLst>
              <a:ext uri="{FF2B5EF4-FFF2-40B4-BE49-F238E27FC236}">
                <a16:creationId xmlns:a16="http://schemas.microsoft.com/office/drawing/2014/main" id="{6D5A4051-29EE-3028-1188-BA731E82A854}"/>
              </a:ext>
            </a:extLst>
          </p:cNvPr>
          <p:cNvSpPr txBox="1"/>
          <p:nvPr/>
        </p:nvSpPr>
        <p:spPr>
          <a:xfrm>
            <a:off x="4343400" y="3962400"/>
            <a:ext cx="4410990" cy="1015663"/>
          </a:xfrm>
          <a:prstGeom prst="rect">
            <a:avLst/>
          </a:prstGeom>
          <a:noFill/>
        </p:spPr>
        <p:txBody>
          <a:bodyPr wrap="square" rtlCol="0">
            <a:spAutoFit/>
          </a:bodyPr>
          <a:lstStyle/>
          <a:p>
            <a:r>
              <a:rPr lang="en-US" sz="6000" b="1">
                <a:solidFill>
                  <a:srgbClr val="0C75A3"/>
                </a:solidFill>
                <a:latin typeface="Times New Roman" panose="02020603050405020304" pitchFamily="18" charset="0"/>
                <a:cs typeface="Times New Roman" panose="02020603050405020304" pitchFamily="18" charset="0"/>
              </a:rPr>
              <a:t>MỞ RỘNG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9" name="Group 6"/>
          <p:cNvGrpSpPr/>
          <p:nvPr/>
        </p:nvGrpSpPr>
        <p:grpSpPr>
          <a:xfrm>
            <a:off x="635" y="-60960"/>
            <a:ext cx="12336780" cy="7102475"/>
            <a:chOff x="0" y="0"/>
            <a:chExt cx="5760" cy="4320"/>
          </a:xfrm>
        </p:grpSpPr>
        <p:pic>
          <p:nvPicPr>
            <p:cNvPr id="11271" name="Picture 7" descr="xlights1[1]"/>
            <p:cNvPicPr>
              <a:picLocks noChangeAspect="1"/>
            </p:cNvPicPr>
            <p:nvPr/>
          </p:nvPicPr>
          <p:blipFill>
            <a:blip r:embed="rId3"/>
            <a:stretch>
              <a:fillRect/>
            </a:stretch>
          </p:blipFill>
          <p:spPr>
            <a:xfrm rot="-5400000">
              <a:off x="-2059" y="2068"/>
              <a:ext cx="4320" cy="183"/>
            </a:xfrm>
            <a:prstGeom prst="rect">
              <a:avLst/>
            </a:prstGeom>
            <a:noFill/>
            <a:ln w="9525">
              <a:noFill/>
            </a:ln>
          </p:spPr>
        </p:pic>
        <p:pic>
          <p:nvPicPr>
            <p:cNvPr id="11272" name="Picture 8" descr="xlights1[1]"/>
            <p:cNvPicPr>
              <a:picLocks noChangeAspect="1"/>
            </p:cNvPicPr>
            <p:nvPr/>
          </p:nvPicPr>
          <p:blipFill>
            <a:blip r:embed="rId3"/>
            <a:stretch>
              <a:fillRect/>
            </a:stretch>
          </p:blipFill>
          <p:spPr>
            <a:xfrm>
              <a:off x="71" y="0"/>
              <a:ext cx="5689" cy="183"/>
            </a:xfrm>
            <a:prstGeom prst="rect">
              <a:avLst/>
            </a:prstGeom>
            <a:noFill/>
            <a:ln w="9525">
              <a:noFill/>
            </a:ln>
          </p:spPr>
        </p:pic>
        <p:pic>
          <p:nvPicPr>
            <p:cNvPr id="11273" name="Picture 9" descr="xlights1[1]"/>
            <p:cNvPicPr>
              <a:picLocks noChangeAspect="1"/>
            </p:cNvPicPr>
            <p:nvPr/>
          </p:nvPicPr>
          <p:blipFill>
            <a:blip r:embed="rId3"/>
            <a:stretch>
              <a:fillRect/>
            </a:stretch>
          </p:blipFill>
          <p:spPr>
            <a:xfrm rot="10800000">
              <a:off x="0" y="4135"/>
              <a:ext cx="5760" cy="185"/>
            </a:xfrm>
            <a:prstGeom prst="rect">
              <a:avLst/>
            </a:prstGeom>
            <a:noFill/>
            <a:ln w="9525">
              <a:noFill/>
            </a:ln>
          </p:spPr>
        </p:pic>
        <p:pic>
          <p:nvPicPr>
            <p:cNvPr id="11274" name="Picture 10" descr="xlights1[1]"/>
            <p:cNvPicPr>
              <a:picLocks noChangeAspect="1"/>
            </p:cNvPicPr>
            <p:nvPr/>
          </p:nvPicPr>
          <p:blipFill>
            <a:blip r:embed="rId3"/>
            <a:stretch>
              <a:fillRect/>
            </a:stretch>
          </p:blipFill>
          <p:spPr>
            <a:xfrm rot="5400000">
              <a:off x="3530" y="2090"/>
              <a:ext cx="4320" cy="139"/>
            </a:xfrm>
            <a:prstGeom prst="rect">
              <a:avLst/>
            </a:prstGeom>
            <a:noFill/>
            <a:ln w="9525">
              <a:noFill/>
            </a:ln>
          </p:spPr>
        </p:pic>
      </p:grpSp>
      <p:sp>
        <p:nvSpPr>
          <p:cNvPr id="11270" name="WordArt 11"/>
          <p:cNvSpPr>
            <a:spLocks noTextEdit="1"/>
          </p:cNvSpPr>
          <p:nvPr/>
        </p:nvSpPr>
        <p:spPr>
          <a:xfrm>
            <a:off x="4267200" y="2311400"/>
            <a:ext cx="3759200" cy="1502833"/>
          </a:xfrm>
          <a:prstGeom prst="rect">
            <a:avLst/>
          </a:prstGeom>
        </p:spPr>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Impact" panose="020B0806030902050204" charset="0"/>
                <a:ea typeface="Impact" panose="020B0806030902050204" charset="0"/>
              </a:rPr>
              <a:t>19     5</a:t>
            </a:r>
          </a:p>
        </p:txBody>
      </p:sp>
      <p:sp>
        <p:nvSpPr>
          <p:cNvPr id="2" name="Rectangles 1"/>
          <p:cNvSpPr/>
          <p:nvPr/>
        </p:nvSpPr>
        <p:spPr>
          <a:xfrm>
            <a:off x="4419600" y="240030"/>
            <a:ext cx="3454400" cy="50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3200" b="1">
                <a:solidFill>
                  <a:schemeClr val="tx1"/>
                </a:solidFill>
                <a:latin typeface="Arial" panose="020B0604020202020204" pitchFamily="34" charset="0"/>
                <a:cs typeface="Arial" panose="020B0604020202020204" pitchFamily="34" charset="0"/>
              </a:rPr>
              <a:t>Ngày sinh nhật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path" presetSubtype="0" accel="50000" decel="50000" fill="hold" grpId="0" nodeType="clickEffect">
                                  <p:stCondLst>
                                    <p:cond delay="0"/>
                                  </p:stCondLst>
                                  <p:childTnLst>
                                    <p:animMotion origin="layout" path="M 0 0 L 0.029 0.091 L 0.125 0.091 L 0.048 0.147 L 0.077 0.238 L 0 0.182 L -0.077 0.238 L -0.048 0.147 L -0.125 0.091 L -0.029 0.091 L 0 0 Z" pathEditMode="relative" ptsTypes="">
                                      <p:cBhvr>
                                        <p:cTn id="6" dur="2000" fill="hold"/>
                                        <p:tgtEl>
                                          <p:spTgt spid="112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7" presetClass="path" presetSubtype="0" accel="50000" decel="50000" fill="hold"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10" dur="2000" fill="hold"/>
                                        <p:tgtEl>
                                          <p:spTgt spid="11270">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2291" name="Rectangle 3"/>
          <p:cNvSpPr>
            <a:spLocks noGrp="1"/>
          </p:cNvSpPr>
          <p:nvPr>
            <p:ph type="body" idx="4294967295"/>
          </p:nvPr>
        </p:nvSpPr>
        <p:spPr>
          <a:xfrm>
            <a:off x="609600" y="-1143000"/>
            <a:ext cx="10972800" cy="8168217"/>
          </a:xfrm>
        </p:spPr>
        <p:txBody>
          <a:bodyPr vert="horz" wrap="square" lIns="121920" tIns="60960" rIns="121920" bIns="60960" anchor="t" anchorCtr="0"/>
          <a:lstStyle/>
          <a:p>
            <a:pPr eaLnBrk="1" hangingPunct="1"/>
            <a:endParaRPr dirty="0"/>
          </a:p>
        </p:txBody>
      </p:sp>
      <p:pic>
        <p:nvPicPr>
          <p:cNvPr id="12292" name="Picture 4" descr="dong ho"/>
          <p:cNvPicPr>
            <a:picLocks noChangeAspect="1"/>
          </p:cNvPicPr>
          <p:nvPr/>
        </p:nvPicPr>
        <p:blipFill>
          <a:blip r:embed="rId3"/>
          <a:stretch>
            <a:fillRect/>
          </a:stretch>
        </p:blipFill>
        <p:spPr>
          <a:xfrm>
            <a:off x="1447800" y="190500"/>
            <a:ext cx="9410065" cy="666750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3315" name="Rectangle 3"/>
          <p:cNvSpPr>
            <a:spLocks noGrp="1"/>
          </p:cNvSpPr>
          <p:nvPr>
            <p:ph type="body" idx="4294967295"/>
          </p:nvPr>
        </p:nvSpPr>
        <p:spPr/>
        <p:txBody>
          <a:bodyPr vert="horz" wrap="square" lIns="121920" tIns="60960" rIns="121920" bIns="60960" anchor="t" anchorCtr="0"/>
          <a:lstStyle/>
          <a:p>
            <a:pPr eaLnBrk="1" hangingPunct="1"/>
            <a:endParaRPr dirty="0"/>
          </a:p>
        </p:txBody>
      </p:sp>
      <p:pic>
        <p:nvPicPr>
          <p:cNvPr id="13316" name="Picture 4" descr="dien thoai"/>
          <p:cNvPicPr>
            <a:picLocks noChangeAspect="1"/>
          </p:cNvPicPr>
          <p:nvPr/>
        </p:nvPicPr>
        <p:blipFill>
          <a:blip r:embed="rId3"/>
          <a:stretch>
            <a:fillRect/>
          </a:stretch>
        </p:blipFill>
        <p:spPr>
          <a:xfrm>
            <a:off x="609600" y="457200"/>
            <a:ext cx="10367010" cy="711962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edge">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4338" name="Rectangle 2"/>
          <p:cNvSpPr/>
          <p:nvPr/>
        </p:nvSpPr>
        <p:spPr>
          <a:xfrm>
            <a:off x="0" y="-1143000"/>
            <a:ext cx="12192000" cy="9144000"/>
          </a:xfrm>
          <a:prstGeom prst="rect">
            <a:avLst/>
          </a:prstGeom>
          <a:gradFill rotWithShape="1">
            <a:gsLst>
              <a:gs pos="0">
                <a:srgbClr val="FFFF99"/>
              </a:gs>
              <a:gs pos="100000">
                <a:srgbClr val="99FF33"/>
              </a:gs>
            </a:gsLst>
            <a:lin ang="5400000" scaled="1"/>
            <a:tileRect/>
          </a:gradFill>
          <a:ln w="9525" cap="flat" cmpd="sng">
            <a:solidFill>
              <a:schemeClr val="tx1"/>
            </a:solidFill>
            <a:prstDash val="solid"/>
            <a:miter/>
            <a:headEnd type="none" w="med" len="med"/>
            <a:tailEnd type="none" w="med" len="med"/>
          </a:ln>
        </p:spPr>
        <p:txBody>
          <a:bodyPr wrap="none" anchor="ctr" anchorCtr="0"/>
          <a:lstStyle/>
          <a:p>
            <a:endParaRPr sz="100" dirty="0">
              <a:latin typeface=".VnTime" pitchFamily="34" charset="0"/>
            </a:endParaRPr>
          </a:p>
        </p:txBody>
      </p:sp>
      <p:pic>
        <p:nvPicPr>
          <p:cNvPr id="2" name="Content Placeholder 1" descr="butterfly_87je9ydn (1)"/>
          <p:cNvPicPr>
            <a:picLocks noGrp="1" noChangeAspect="1"/>
          </p:cNvPicPr>
          <p:nvPr>
            <p:ph idx="1"/>
          </p:nvPr>
        </p:nvPicPr>
        <p:blipFill>
          <a:blip r:embed="rId3"/>
          <a:stretch>
            <a:fillRect/>
          </a:stretch>
        </p:blipFill>
        <p:spPr>
          <a:xfrm>
            <a:off x="0" y="-1845945"/>
            <a:ext cx="13006070" cy="9523095"/>
          </a:xfrm>
          <a:prstGeom prst="rect">
            <a:avLst/>
          </a:prstGeom>
        </p:spPr>
      </p:pic>
      <p:pic>
        <p:nvPicPr>
          <p:cNvPr id="14346" name="Picture 10" descr="lich"/>
          <p:cNvPicPr>
            <a:picLocks noChangeAspect="1"/>
          </p:cNvPicPr>
          <p:nvPr/>
        </p:nvPicPr>
        <p:blipFill>
          <a:blip r:embed="rId4"/>
          <a:stretch>
            <a:fillRect/>
          </a:stretch>
        </p:blipFill>
        <p:spPr>
          <a:xfrm>
            <a:off x="1600200" y="304800"/>
            <a:ext cx="9042400" cy="660400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wedge">
                                      <p:cBhvr>
                                        <p:cTn id="7"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bien o to"/>
          <p:cNvPicPr>
            <a:picLocks noChangeAspect="1"/>
          </p:cNvPicPr>
          <p:nvPr/>
        </p:nvPicPr>
        <p:blipFill>
          <a:blip r:embed="rId3"/>
          <a:stretch>
            <a:fillRect/>
          </a:stretch>
        </p:blipFill>
        <p:spPr>
          <a:xfrm>
            <a:off x="3124200" y="0"/>
            <a:ext cx="5833745" cy="3269615"/>
          </a:xfrm>
          <a:prstGeom prst="rect">
            <a:avLst/>
          </a:prstGeom>
          <a:noFill/>
          <a:ln w="9525">
            <a:noFill/>
          </a:ln>
        </p:spPr>
      </p:pic>
      <p:pic>
        <p:nvPicPr>
          <p:cNvPr id="15365" name="Picture 5" descr="bien xe may"/>
          <p:cNvPicPr>
            <a:picLocks noChangeAspect="1"/>
          </p:cNvPicPr>
          <p:nvPr/>
        </p:nvPicPr>
        <p:blipFill>
          <a:blip r:embed="rId4"/>
          <a:stretch>
            <a:fillRect/>
          </a:stretch>
        </p:blipFill>
        <p:spPr>
          <a:xfrm>
            <a:off x="533400" y="3493135"/>
            <a:ext cx="4932680" cy="3364865"/>
          </a:xfrm>
          <a:prstGeom prst="rect">
            <a:avLst/>
          </a:prstGeom>
          <a:noFill/>
          <a:ln w="9525">
            <a:noFill/>
          </a:ln>
        </p:spPr>
      </p:pic>
      <p:pic>
        <p:nvPicPr>
          <p:cNvPr id="15366" name="Picture 6" descr="bien xe"/>
          <p:cNvPicPr>
            <a:picLocks noChangeAspect="1"/>
          </p:cNvPicPr>
          <p:nvPr/>
        </p:nvPicPr>
        <p:blipFill>
          <a:blip r:embed="rId5"/>
          <a:stretch>
            <a:fillRect/>
          </a:stretch>
        </p:blipFill>
        <p:spPr>
          <a:xfrm>
            <a:off x="6248400" y="3429000"/>
            <a:ext cx="5198745" cy="329311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dissolve">
                                      <p:cBhvr>
                                        <p:cTn id="12" dur="500"/>
                                        <p:tgtEl>
                                          <p:spTgt spid="15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dissolve">
                                      <p:cBhvr>
                                        <p:cTn id="1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vert="horz" wrap="square" lIns="121920" tIns="60960" rIns="121920" bIns="60960" anchor="ctr" anchorCtr="0"/>
          <a:lstStyle/>
          <a:p>
            <a:endParaRPr dirty="0"/>
          </a:p>
        </p:txBody>
      </p:sp>
      <p:sp>
        <p:nvSpPr>
          <p:cNvPr id="16387" name="Rectangle 3"/>
          <p:cNvSpPr>
            <a:spLocks noGrp="1"/>
          </p:cNvSpPr>
          <p:nvPr>
            <p:ph idx="1"/>
          </p:nvPr>
        </p:nvSpPr>
        <p:spPr/>
        <p:txBody>
          <a:bodyPr vert="horz" wrap="square" lIns="121920" tIns="60960" rIns="121920" bIns="60960" anchor="t" anchorCtr="0"/>
          <a:lstStyle/>
          <a:p>
            <a:endParaRPr dirty="0"/>
          </a:p>
        </p:txBody>
      </p:sp>
      <p:pic>
        <p:nvPicPr>
          <p:cNvPr id="16388" name="Picture 7" descr="nhieu t"/>
          <p:cNvPicPr>
            <a:picLocks noChangeAspect="1"/>
          </p:cNvPicPr>
          <p:nvPr/>
        </p:nvPicPr>
        <p:blipFill>
          <a:blip r:embed="rId3"/>
          <a:stretch>
            <a:fillRect/>
          </a:stretch>
        </p:blipFill>
        <p:spPr>
          <a:xfrm>
            <a:off x="304800" y="274955"/>
            <a:ext cx="11216640" cy="6431915"/>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vert="horz" wrap="square" lIns="121920" tIns="60960" rIns="121920" bIns="60960" anchor="ctr" anchorCtr="0"/>
          <a:lstStyle/>
          <a:p>
            <a:endParaRPr dirty="0"/>
          </a:p>
        </p:txBody>
      </p:sp>
      <p:sp>
        <p:nvSpPr>
          <p:cNvPr id="17411" name="Rectangle 3"/>
          <p:cNvSpPr>
            <a:spLocks noGrp="1"/>
          </p:cNvSpPr>
          <p:nvPr>
            <p:ph idx="1"/>
          </p:nvPr>
        </p:nvSpPr>
        <p:spPr/>
        <p:txBody>
          <a:bodyPr vert="horz" wrap="square" lIns="121920" tIns="60960" rIns="121920" bIns="60960" anchor="t" anchorCtr="0"/>
          <a:lstStyle/>
          <a:p>
            <a:endParaRPr dirty="0"/>
          </a:p>
        </p:txBody>
      </p:sp>
      <p:pic>
        <p:nvPicPr>
          <p:cNvPr id="17412" name="Picture 4" descr="so nha"/>
          <p:cNvPicPr>
            <a:picLocks noChangeAspect="1"/>
          </p:cNvPicPr>
          <p:nvPr/>
        </p:nvPicPr>
        <p:blipFill>
          <a:blip r:embed="rId3"/>
          <a:stretch>
            <a:fillRect/>
          </a:stretch>
        </p:blipFill>
        <p:spPr>
          <a:xfrm>
            <a:off x="296545" y="237490"/>
            <a:ext cx="11625580" cy="639191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edge">
                                      <p:cBhvr>
                                        <p:cTn id="7"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152400" y="0"/>
            <a:ext cx="2658533" cy="2048933"/>
          </a:xfrm>
          <a:prstGeom prst="rect">
            <a:avLst/>
          </a:prstGeom>
          <a:noFill/>
          <a:ln w="9525">
            <a:noFill/>
          </a:ln>
        </p:spPr>
      </p:pic>
      <p:sp>
        <p:nvSpPr>
          <p:cNvPr id="2" name="Title 1"/>
          <p:cNvSpPr>
            <a:spLocks noGrp="1"/>
          </p:cNvSpPr>
          <p:nvPr>
            <p:ph type="title"/>
          </p:nvPr>
        </p:nvSpPr>
        <p:spPr>
          <a:xfrm>
            <a:off x="505460" y="274955"/>
            <a:ext cx="11076940" cy="1143000"/>
          </a:xfrm>
        </p:spPr>
        <p:txBody>
          <a:bodyPr>
            <a:prstTxWarp prst="textWave4">
              <a:avLst/>
            </a:prstTxWarp>
          </a:bodyPr>
          <a:lstStyle/>
          <a:p>
            <a:r>
              <a:rPr lang="vi-VN" altLang="en-US">
                <a:ln w="22225">
                  <a:solidFill>
                    <a:sysClr val="windowText" lastClr="000000"/>
                  </a:solidFill>
                  <a:prstDash val="solid"/>
                </a:ln>
                <a:solidFill>
                  <a:schemeClr val="accent2">
                    <a:lumMod val="40000"/>
                    <a:lumOff val="60000"/>
                  </a:schemeClr>
                </a:solidFill>
                <a:effectLst/>
              </a:rPr>
              <a:t>Trò chơi: Thi xem ai nhanh</a:t>
            </a:r>
          </a:p>
        </p:txBody>
      </p:sp>
      <p:sp>
        <p:nvSpPr>
          <p:cNvPr id="3" name="Content Placeholder 2"/>
          <p:cNvSpPr>
            <a:spLocks noGrp="1"/>
          </p:cNvSpPr>
          <p:nvPr>
            <p:ph sz="half" idx="1"/>
          </p:nvPr>
        </p:nvSpPr>
        <p:spPr>
          <a:xfrm>
            <a:off x="1143000" y="1981200"/>
            <a:ext cx="10137775" cy="4526280"/>
          </a:xfrm>
        </p:spPr>
        <p:txBody>
          <a:bodyPr/>
          <a:lstStyle/>
          <a:p>
            <a:r>
              <a:rPr lang="vi-VN" altLang="en-US" b="1">
                <a:solidFill>
                  <a:srgbClr val="FF0000"/>
                </a:solidFill>
              </a:rPr>
              <a:t>+ Cách chơi: Với các số điện thoại khẩn cấp là 113, 114, 115. Nhiệm vụ của các con là khi cô mở hình ảnh gì? các con phải lấy hột hạt về xếp thật nhanh số điện thoại tương ứng với hình ảnh đó ra trước mặt. Khi cô mở đáp án chúng mình xem đáp án của chúng mình có đúng không nhé.</a:t>
            </a:r>
          </a:p>
          <a:p>
            <a:r>
              <a:rPr lang="vi-VN" altLang="en-US" b="1">
                <a:solidFill>
                  <a:srgbClr val="FF0000"/>
                </a:solidFill>
              </a:rPr>
              <a:t>+ Luật chơi: Bạn nào xếp sai sẽ hát 1 bài nhé.</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A4ECC1E-F99C-1467-2925-1401E993759E}"/>
              </a:ext>
            </a:extLst>
          </p:cNvPr>
          <p:cNvPicPr>
            <a:picLocks noChangeAspect="1"/>
          </p:cNvPicPr>
          <p:nvPr/>
        </p:nvPicPr>
        <p:blipFill rotWithShape="1">
          <a:blip r:embed="rId3">
            <a:extLst>
              <a:ext uri="{28A0092B-C50C-407E-A947-70E740481C1C}">
                <a14:useLocalDpi xmlns:a14="http://schemas.microsoft.com/office/drawing/2010/main" val="0"/>
              </a:ext>
            </a:extLst>
          </a:blip>
          <a:srcRect t="56450" b="3761"/>
          <a:stretch/>
        </p:blipFill>
        <p:spPr>
          <a:xfrm>
            <a:off x="20" y="1282"/>
            <a:ext cx="12191980" cy="6856718"/>
          </a:xfrm>
          <a:prstGeom prst="rect">
            <a:avLst/>
          </a:prstGeom>
        </p:spPr>
      </p:pic>
      <p:sp>
        <p:nvSpPr>
          <p:cNvPr id="4" name="Hộp Văn bản 3">
            <a:extLst>
              <a:ext uri="{FF2B5EF4-FFF2-40B4-BE49-F238E27FC236}">
                <a16:creationId xmlns:a16="http://schemas.microsoft.com/office/drawing/2014/main" id="{63C47A20-0A57-7BFC-775E-B653942397AF}"/>
              </a:ext>
            </a:extLst>
          </p:cNvPr>
          <p:cNvSpPr txBox="1"/>
          <p:nvPr/>
        </p:nvSpPr>
        <p:spPr>
          <a:xfrm>
            <a:off x="644471" y="1066800"/>
            <a:ext cx="10134600" cy="3416320"/>
          </a:xfrm>
          <a:prstGeom prst="rect">
            <a:avLst/>
          </a:prstGeom>
          <a:noFill/>
        </p:spPr>
        <p:txBody>
          <a:bodyPr wrap="square">
            <a:spAutoFit/>
          </a:bodyPr>
          <a:lstStyle/>
          <a:p>
            <a:pPr algn="just"/>
            <a:r>
              <a:rPr lang="vi-VN" sz="2400" b="1" i="0">
                <a:solidFill>
                  <a:srgbClr val="0B75A0"/>
                </a:solidFill>
                <a:effectLst/>
                <a:latin typeface="Times New Roman" panose="02020603050405020304" pitchFamily="18" charset="0"/>
              </a:rPr>
              <a:t>1. Kiến thức</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Trẻ hiểu ý nghĩa của các con số trong toán học được sử dụng trong cuộc sống hàng ngày: 113, 114, 115</a:t>
            </a:r>
          </a:p>
          <a:p>
            <a:pPr algn="just"/>
            <a:r>
              <a:rPr lang="vi-VN" sz="2400" b="1" i="0">
                <a:solidFill>
                  <a:srgbClr val="0B75A0"/>
                </a:solidFill>
                <a:effectLst/>
                <a:latin typeface="Times New Roman" panose="02020603050405020304" pitchFamily="18" charset="0"/>
              </a:rPr>
              <a:t>2. Kỹ năng</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Rèn trẻ khả năng quan sát, nhận biết, phân biệt</a:t>
            </a:r>
          </a:p>
          <a:p>
            <a:pPr algn="just"/>
            <a:r>
              <a:rPr lang="vi-VN" sz="2400" b="0" i="0">
                <a:solidFill>
                  <a:srgbClr val="0B75A0"/>
                </a:solidFill>
                <a:effectLst/>
                <a:latin typeface="Times New Roman" panose="02020603050405020304" pitchFamily="18" charset="0"/>
              </a:rPr>
              <a:t>- Kỹ năng đếm, sắp xếp, tư duy, phán đoán, tưởng tượng, kỹ năng ghi nhớ có chủ định.</a:t>
            </a:r>
          </a:p>
          <a:p>
            <a:pPr algn="just"/>
            <a:r>
              <a:rPr lang="vi-VN" sz="2400" b="1" i="0">
                <a:solidFill>
                  <a:srgbClr val="0B75A0"/>
                </a:solidFill>
                <a:effectLst/>
                <a:latin typeface="Times New Roman" panose="02020603050405020304" pitchFamily="18" charset="0"/>
              </a:rPr>
              <a:t>3. Thái độ</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Giáo dục trẻ biết sử dụng các con số đúng lúc, đúng số, đúng thời điểm</a:t>
            </a:r>
          </a:p>
        </p:txBody>
      </p:sp>
      <p:sp>
        <p:nvSpPr>
          <p:cNvPr id="5" name="Hộp Văn bản 4">
            <a:extLst>
              <a:ext uri="{FF2B5EF4-FFF2-40B4-BE49-F238E27FC236}">
                <a16:creationId xmlns:a16="http://schemas.microsoft.com/office/drawing/2014/main" id="{260418C4-0CAB-C3D3-93C5-5E36A08092B8}"/>
              </a:ext>
            </a:extLst>
          </p:cNvPr>
          <p:cNvSpPr txBox="1"/>
          <p:nvPr/>
        </p:nvSpPr>
        <p:spPr>
          <a:xfrm>
            <a:off x="632847" y="666690"/>
            <a:ext cx="5011978" cy="400110"/>
          </a:xfrm>
          <a:prstGeom prst="rect">
            <a:avLst/>
          </a:prstGeom>
          <a:noFill/>
        </p:spPr>
        <p:txBody>
          <a:bodyPr wrap="square" rtlCol="0">
            <a:spAutoFit/>
          </a:bodyPr>
          <a:lstStyle/>
          <a:p>
            <a:r>
              <a:rPr lang="en-US" sz="2000" b="1">
                <a:solidFill>
                  <a:srgbClr val="0C75A3"/>
                </a:solidFill>
                <a:latin typeface="Times New Roman" panose="02020603050405020304" pitchFamily="18" charset="0"/>
                <a:cs typeface="Times New Roman" panose="02020603050405020304" pitchFamily="18" charset="0"/>
              </a:rPr>
              <a:t>I. MỤC ĐÍCH - YÊU CẦU</a:t>
            </a:r>
          </a:p>
        </p:txBody>
      </p:sp>
    </p:spTree>
    <p:extLst>
      <p:ext uri="{BB962C8B-B14F-4D97-AF65-F5344CB8AC3E}">
        <p14:creationId xmlns:p14="http://schemas.microsoft.com/office/powerpoint/2010/main" val="3774296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descr="57"/>
          <p:cNvPicPr>
            <a:picLocks noGrp="1" noChangeAspect="1"/>
          </p:cNvPicPr>
          <p:nvPr>
            <p:ph sz="half" idx="1"/>
          </p:nvPr>
        </p:nvPicPr>
        <p:blipFill>
          <a:blip r:embed="rId4"/>
          <a:stretch>
            <a:fillRect/>
          </a:stretch>
        </p:blipFill>
        <p:spPr>
          <a:xfrm>
            <a:off x="50165" y="635"/>
            <a:ext cx="12141835" cy="6847205"/>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custDataLst>
              <p:tags r:id="rId1"/>
            </p:custDataLst>
          </p:nvPr>
        </p:nvSpPr>
        <p:spPr>
          <a:xfrm>
            <a:off x="2996565" y="1296035"/>
            <a:ext cx="7465060" cy="289941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algn="ctr"/>
            <a:r>
              <a:rPr lang="en-US" sz="218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1-xe-phong-chay-chua-chay"/>
          <p:cNvPicPr>
            <a:picLocks noGrp="1" noChangeAspect="1"/>
          </p:cNvPicPr>
          <p:nvPr>
            <p:ph idx="1"/>
          </p:nvPr>
        </p:nvPicPr>
        <p:blipFill>
          <a:blip r:embed="rId4"/>
          <a:srcRect t="25309"/>
          <a:stretch>
            <a:fillRect/>
          </a:stretch>
        </p:blipFill>
        <p:spPr>
          <a:xfrm>
            <a:off x="-847" y="-1143847"/>
            <a:ext cx="12089553" cy="9144847"/>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463800" y="1378585"/>
            <a:ext cx="7886065" cy="3622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22225">
                  <a:solidFill>
                    <a:schemeClr val="accent2"/>
                  </a:solidFill>
                  <a:prstDash val="solid"/>
                </a:ln>
                <a:solidFill>
                  <a:srgbClr val="00B0F0"/>
                </a:solidFill>
                <a:effectLst/>
                <a:latin typeface="Impact" panose="020B0806030902050204" charset="0"/>
                <a:ea typeface="Impact" panose="020B0806030902050204" charset="0"/>
                <a:sym typeface="+mn-ea"/>
              </a:rPr>
              <a:t>114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xe-cuu-thuong-115-8110-1586172593"/>
          <p:cNvPicPr>
            <a:picLocks noGrp="1" noChangeAspect="1"/>
          </p:cNvPicPr>
          <p:nvPr>
            <p:ph idx="1"/>
          </p:nvPr>
        </p:nvPicPr>
        <p:blipFill>
          <a:blip r:embed="rId4"/>
          <a:stretch>
            <a:fillRect/>
          </a:stretch>
        </p:blipFill>
        <p:spPr>
          <a:xfrm>
            <a:off x="76200" y="-1143212"/>
            <a:ext cx="12158133" cy="9113520"/>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246630" y="1233170"/>
            <a:ext cx="8167370" cy="3870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sym typeface="+mn-ea"/>
              </a:rPr>
              <a:t>115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5"/>
          <a:stretch>
            <a:fillRect/>
          </a:stretch>
        </p:blipFill>
        <p:spPr>
          <a:xfrm>
            <a:off x="4267200" y="5029200"/>
            <a:ext cx="495300" cy="495300"/>
          </a:xfrm>
          <a:prstGeom prst="rect">
            <a:avLst/>
          </a:prstGeom>
        </p:spPr>
      </p:pic>
      <p:pic>
        <p:nvPicPr>
          <p:cNvPr id="2" name="Hình ảnh 1">
            <a:extLst>
              <a:ext uri="{FF2B5EF4-FFF2-40B4-BE49-F238E27FC236}">
                <a16:creationId xmlns:a16="http://schemas.microsoft.com/office/drawing/2014/main" id="{18C3DC29-C3CF-7714-17DE-7EDCAE80AFF0}"/>
              </a:ext>
            </a:extLst>
          </p:cNvPr>
          <p:cNvPicPr>
            <a:picLocks noChangeAspect="1"/>
          </p:cNvPicPr>
          <p:nvPr/>
        </p:nvPicPr>
        <p:blipFill rotWithShape="1">
          <a:blip r:embed="rId6">
            <a:extLst>
              <a:ext uri="{28A0092B-C50C-407E-A947-70E740481C1C}">
                <a14:useLocalDpi xmlns:a14="http://schemas.microsoft.com/office/drawing/2010/main" val="0"/>
              </a:ext>
            </a:extLst>
          </a:blip>
          <a:srcRect t="32647"/>
          <a:stretch/>
        </p:blipFill>
        <p:spPr>
          <a:xfrm>
            <a:off x="20" y="1282"/>
            <a:ext cx="12191980" cy="6856718"/>
          </a:xfrm>
          <a:prstGeom prst="rect">
            <a:avLst/>
          </a:prstGeom>
        </p:spPr>
      </p:pic>
      <p:pic>
        <p:nvPicPr>
          <p:cNvPr id="3" name="Picture 2" descr="Dạy trẻ biết cảm ơn và xin lỗi - Trường Mầm Non Sắc Màu An Khê">
            <a:extLst>
              <a:ext uri="{FF2B5EF4-FFF2-40B4-BE49-F238E27FC236}">
                <a16:creationId xmlns:a16="http://schemas.microsoft.com/office/drawing/2014/main" id="{EFE2A2CC-61BA-B3D6-4297-3F2A1A601A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75651"/>
            <a:ext cx="4879181" cy="4879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4"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6386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1">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C784288-E9D4-71F2-E53F-B56940968AD4}"/>
              </a:ext>
            </a:extLst>
          </p:cNvPr>
          <p:cNvPicPr>
            <a:picLocks noChangeAspect="1"/>
          </p:cNvPicPr>
          <p:nvPr/>
        </p:nvPicPr>
        <p:blipFill rotWithShape="1">
          <a:blip r:embed="rId3">
            <a:extLst>
              <a:ext uri="{28A0092B-C50C-407E-A947-70E740481C1C}">
                <a14:useLocalDpi xmlns:a14="http://schemas.microsoft.com/office/drawing/2010/main" val="0"/>
              </a:ext>
            </a:extLst>
          </a:blip>
          <a:srcRect t="12558" b="3188"/>
          <a:stretch/>
        </p:blipFill>
        <p:spPr>
          <a:xfrm>
            <a:off x="20" y="1282"/>
            <a:ext cx="12191980" cy="6856718"/>
          </a:xfrm>
          <a:prstGeom prst="rect">
            <a:avLst/>
          </a:prstGeom>
        </p:spPr>
      </p:pic>
      <p:sp>
        <p:nvSpPr>
          <p:cNvPr id="3" name="Hộp Văn bản 2">
            <a:extLst>
              <a:ext uri="{FF2B5EF4-FFF2-40B4-BE49-F238E27FC236}">
                <a16:creationId xmlns:a16="http://schemas.microsoft.com/office/drawing/2014/main" id="{B6F79E6C-5957-5412-A695-28FD5E7924EF}"/>
              </a:ext>
            </a:extLst>
          </p:cNvPr>
          <p:cNvSpPr txBox="1"/>
          <p:nvPr/>
        </p:nvSpPr>
        <p:spPr>
          <a:xfrm>
            <a:off x="1828800" y="457200"/>
            <a:ext cx="5011978" cy="461665"/>
          </a:xfrm>
          <a:prstGeom prst="rect">
            <a:avLst/>
          </a:prstGeom>
          <a:noFill/>
        </p:spPr>
        <p:txBody>
          <a:bodyPr wrap="square" rtlCol="0">
            <a:spAutoFit/>
          </a:bodyPr>
          <a:lstStyle/>
          <a:p>
            <a:r>
              <a:rPr lang="en-US" sz="2400" b="1">
                <a:solidFill>
                  <a:srgbClr val="0C75A3"/>
                </a:solidFill>
                <a:latin typeface="Times New Roman" panose="02020603050405020304" pitchFamily="18" charset="0"/>
                <a:cs typeface="Times New Roman" panose="02020603050405020304" pitchFamily="18" charset="0"/>
              </a:rPr>
              <a:t>II. CHUẨN BỊ:</a:t>
            </a:r>
          </a:p>
        </p:txBody>
      </p:sp>
      <p:sp>
        <p:nvSpPr>
          <p:cNvPr id="5" name="Hộp Văn bản 4">
            <a:extLst>
              <a:ext uri="{FF2B5EF4-FFF2-40B4-BE49-F238E27FC236}">
                <a16:creationId xmlns:a16="http://schemas.microsoft.com/office/drawing/2014/main" id="{3B0F1F37-3973-98F3-092E-45A552BAEE8A}"/>
              </a:ext>
            </a:extLst>
          </p:cNvPr>
          <p:cNvSpPr txBox="1"/>
          <p:nvPr/>
        </p:nvSpPr>
        <p:spPr>
          <a:xfrm>
            <a:off x="1828800" y="1066800"/>
            <a:ext cx="8915400" cy="2677656"/>
          </a:xfrm>
          <a:prstGeom prst="rect">
            <a:avLst/>
          </a:prstGeom>
          <a:noFill/>
        </p:spPr>
        <p:txBody>
          <a:bodyPr wrap="square">
            <a:spAutoFit/>
          </a:bodyPr>
          <a:lstStyle/>
          <a:p>
            <a:pPr algn="just"/>
            <a:r>
              <a:rPr lang="vi-VN" sz="2800" b="1" i="1">
                <a:solidFill>
                  <a:srgbClr val="0C75A3"/>
                </a:solidFill>
                <a:effectLst/>
                <a:latin typeface="Times New Roman" panose="02020603050405020304" pitchFamily="18" charset="0"/>
              </a:rPr>
              <a:t>1. </a:t>
            </a:r>
            <a:r>
              <a:rPr lang="vi-VN" sz="2800" b="1" i="1" u="sng">
                <a:solidFill>
                  <a:srgbClr val="0C75A3"/>
                </a:solidFill>
                <a:effectLst/>
                <a:latin typeface="Times New Roman" panose="02020603050405020304" pitchFamily="18" charset="0"/>
              </a:rPr>
              <a:t>Đồ dùng của cô</a:t>
            </a:r>
            <a:r>
              <a:rPr lang="vi-VN" sz="2800" b="1" i="1">
                <a:solidFill>
                  <a:srgbClr val="0C75A3"/>
                </a:solidFill>
                <a:effectLst/>
                <a:latin typeface="Times New Roman" panose="02020603050405020304" pitchFamily="18" charset="0"/>
              </a:rPr>
              <a:t>:</a:t>
            </a:r>
            <a:endParaRPr lang="vi-VN" sz="2800" b="0" i="0">
              <a:solidFill>
                <a:srgbClr val="0C75A3"/>
              </a:solidFill>
              <a:effectLst/>
              <a:latin typeface="Times New Roman" panose="02020603050405020304" pitchFamily="18" charset="0"/>
            </a:endParaRPr>
          </a:p>
          <a:p>
            <a:pPr algn="just"/>
            <a:r>
              <a:rPr lang="vi-VN" sz="2800" b="0" i="0">
                <a:solidFill>
                  <a:srgbClr val="0C75A3"/>
                </a:solidFill>
                <a:effectLst/>
                <a:latin typeface="Times New Roman" panose="02020603050405020304" pitchFamily="18" charset="0"/>
              </a:rPr>
              <a:t>- Bảng to, bảng cho trẻ</a:t>
            </a:r>
          </a:p>
          <a:p>
            <a:pPr algn="just"/>
            <a:r>
              <a:rPr lang="vi-VN" sz="2800" b="0" i="0">
                <a:solidFill>
                  <a:srgbClr val="0C75A3"/>
                </a:solidFill>
                <a:effectLst/>
                <a:latin typeface="Times New Roman" panose="02020603050405020304" pitchFamily="18" charset="0"/>
              </a:rPr>
              <a:t>- Máy tính, các slide hình ảnh trình chiếu</a:t>
            </a:r>
          </a:p>
          <a:p>
            <a:pPr algn="just"/>
            <a:r>
              <a:rPr lang="vi-VN" sz="2800" b="1" i="1">
                <a:solidFill>
                  <a:srgbClr val="0C75A3"/>
                </a:solidFill>
                <a:effectLst/>
                <a:latin typeface="Times New Roman" panose="02020603050405020304" pitchFamily="18" charset="0"/>
              </a:rPr>
              <a:t>2. </a:t>
            </a:r>
            <a:r>
              <a:rPr lang="vi-VN" sz="2800" b="1" i="1" u="sng">
                <a:solidFill>
                  <a:srgbClr val="0C75A3"/>
                </a:solidFill>
                <a:effectLst/>
                <a:latin typeface="Times New Roman" panose="02020603050405020304" pitchFamily="18" charset="0"/>
              </a:rPr>
              <a:t>Đồ dùng của trẻ</a:t>
            </a:r>
            <a:r>
              <a:rPr lang="vi-VN" sz="2800" b="1" i="1">
                <a:solidFill>
                  <a:srgbClr val="0C75A3"/>
                </a:solidFill>
                <a:effectLst/>
                <a:latin typeface="Times New Roman" panose="02020603050405020304" pitchFamily="18" charset="0"/>
              </a:rPr>
              <a:t>:</a:t>
            </a:r>
            <a:endParaRPr lang="vi-VN" sz="2800" b="0" i="0">
              <a:solidFill>
                <a:srgbClr val="0C75A3"/>
              </a:solidFill>
              <a:effectLst/>
              <a:latin typeface="Times New Roman" panose="02020603050405020304" pitchFamily="18" charset="0"/>
            </a:endParaRPr>
          </a:p>
          <a:p>
            <a:pPr algn="just"/>
            <a:r>
              <a:rPr lang="vi-VN" sz="2800" b="0" i="0">
                <a:solidFill>
                  <a:srgbClr val="0C75A3"/>
                </a:solidFill>
                <a:effectLst/>
                <a:latin typeface="Times New Roman" panose="02020603050405020304" pitchFamily="18" charset="0"/>
              </a:rPr>
              <a:t>- Mỗi trẻ một rổ đồ dùng gồm các thẻ số từ 0 đến 9</a:t>
            </a:r>
          </a:p>
          <a:p>
            <a:pPr algn="just"/>
            <a:r>
              <a:rPr lang="vi-VN" sz="2800" b="0" i="0">
                <a:solidFill>
                  <a:srgbClr val="0C75A3"/>
                </a:solidFill>
                <a:effectLst/>
                <a:latin typeface="Times New Roman" panose="02020603050405020304" pitchFamily="18" charset="0"/>
              </a:rPr>
              <a:t>- Thẻ các số điện thoại 113, 114, 115 đủ số lượng trẻ</a:t>
            </a:r>
          </a:p>
        </p:txBody>
      </p:sp>
    </p:spTree>
    <p:extLst>
      <p:ext uri="{BB962C8B-B14F-4D97-AF65-F5344CB8AC3E}">
        <p14:creationId xmlns:p14="http://schemas.microsoft.com/office/powerpoint/2010/main" val="3982216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4495800" y="4038600"/>
            <a:ext cx="2658533" cy="2048933"/>
          </a:xfrm>
          <a:prstGeom prst="rect">
            <a:avLst/>
          </a:prstGeom>
          <a:noFill/>
          <a:ln w="9525">
            <a:noFill/>
          </a:ln>
        </p:spPr>
      </p:pic>
      <p:pic>
        <p:nvPicPr>
          <p:cNvPr id="8" name="Picture 7" descr="8b642edc5a1c77a0477eee93394e252d"/>
          <p:cNvPicPr>
            <a:picLocks noChangeAspect="1"/>
          </p:cNvPicPr>
          <p:nvPr/>
        </p:nvPicPr>
        <p:blipFill>
          <a:blip r:embed="rId4"/>
          <a:stretch>
            <a:fillRect/>
          </a:stretch>
        </p:blipFill>
        <p:spPr>
          <a:xfrm>
            <a:off x="3137535" y="1747520"/>
            <a:ext cx="5748020" cy="4695825"/>
          </a:xfrm>
          <a:prstGeom prst="rect">
            <a:avLst/>
          </a:prstGeom>
        </p:spPr>
      </p:pic>
      <p:sp>
        <p:nvSpPr>
          <p:cNvPr id="3" name="Hộp Văn bản 2">
            <a:extLst>
              <a:ext uri="{FF2B5EF4-FFF2-40B4-BE49-F238E27FC236}">
                <a16:creationId xmlns:a16="http://schemas.microsoft.com/office/drawing/2014/main" id="{392C2B47-3BE3-1D4B-62DE-90A154D1E602}"/>
              </a:ext>
            </a:extLst>
          </p:cNvPr>
          <p:cNvSpPr txBox="1"/>
          <p:nvPr/>
        </p:nvSpPr>
        <p:spPr>
          <a:xfrm>
            <a:off x="533400" y="414655"/>
            <a:ext cx="7620000" cy="461665"/>
          </a:xfrm>
          <a:prstGeom prst="rect">
            <a:avLst/>
          </a:prstGeom>
          <a:noFill/>
        </p:spPr>
        <p:txBody>
          <a:bodyPr wrap="square" rtlCol="0">
            <a:spAutoFit/>
          </a:bodyPr>
          <a:lstStyle/>
          <a:p>
            <a:r>
              <a:rPr lang="en-US" sz="2400" b="1">
                <a:solidFill>
                  <a:srgbClr val="0C75A3"/>
                </a:solidFill>
                <a:latin typeface="Times New Roman" panose="02020603050405020304" pitchFamily="18" charset="0"/>
                <a:cs typeface="Times New Roman" panose="02020603050405020304" pitchFamily="18" charset="0"/>
              </a:rPr>
              <a:t>III. PHƯƠNG PHÁP HÌNH THỨC TỔ CHỨC:</a:t>
            </a:r>
          </a:p>
        </p:txBody>
      </p:sp>
      <p:sp>
        <p:nvSpPr>
          <p:cNvPr id="10" name="Hộp Văn bản 9">
            <a:extLst>
              <a:ext uri="{FF2B5EF4-FFF2-40B4-BE49-F238E27FC236}">
                <a16:creationId xmlns:a16="http://schemas.microsoft.com/office/drawing/2014/main" id="{DD4C11BC-2847-DB91-42A3-339DC5081723}"/>
              </a:ext>
            </a:extLst>
          </p:cNvPr>
          <p:cNvSpPr txBox="1"/>
          <p:nvPr/>
        </p:nvSpPr>
        <p:spPr>
          <a:xfrm>
            <a:off x="685800" y="1050310"/>
            <a:ext cx="8915400" cy="523220"/>
          </a:xfrm>
          <a:prstGeom prst="rect">
            <a:avLst/>
          </a:prstGeom>
          <a:noFill/>
        </p:spPr>
        <p:txBody>
          <a:bodyPr wrap="square">
            <a:spAutoFit/>
          </a:bodyPr>
          <a:lstStyle/>
          <a:p>
            <a:pPr algn="just"/>
            <a:r>
              <a:rPr lang="vi-VN" sz="2800" b="1" i="1">
                <a:solidFill>
                  <a:srgbClr val="0C75A3"/>
                </a:solidFill>
                <a:effectLst/>
                <a:latin typeface="Times New Roman" panose="02020603050405020304" pitchFamily="18" charset="0"/>
              </a:rPr>
              <a:t>1. </a:t>
            </a:r>
            <a:r>
              <a:rPr lang="en-US" sz="2800" b="1" i="1">
                <a:solidFill>
                  <a:srgbClr val="0C75A3"/>
                </a:solidFill>
                <a:latin typeface="Times New Roman" panose="02020603050405020304" pitchFamily="18" charset="0"/>
              </a:rPr>
              <a:t>Ôn số từ 1 đến 9:</a:t>
            </a:r>
            <a:endParaRPr lang="vi-VN" sz="2800" b="0" i="0">
              <a:solidFill>
                <a:srgbClr val="0C75A3"/>
              </a:solidFill>
              <a:effectLst/>
              <a:latin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5"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endParaRPr lang="en-US"/>
          </a:p>
        </p:txBody>
      </p:sp>
      <p:pic>
        <p:nvPicPr>
          <p:cNvPr id="21" name="Content Placeholder 20" descr="Hinh nen dong cho blog dep nhat (13)"/>
          <p:cNvPicPr>
            <a:picLocks noGrp="1" noChangeAspect="1"/>
          </p:cNvPicPr>
          <p:nvPr>
            <p:ph sz="half" idx="1"/>
          </p:nvPr>
        </p:nvPicPr>
        <p:blipFill>
          <a:blip r:embed="rId5"/>
          <a:stretch>
            <a:fillRect/>
          </a:stretch>
        </p:blipFill>
        <p:spPr>
          <a:xfrm>
            <a:off x="0" y="23495"/>
            <a:ext cx="12192000" cy="6783705"/>
          </a:xfrm>
          <a:prstGeom prst="rect">
            <a:avLst/>
          </a:prstGeom>
        </p:spPr>
      </p:pic>
      <p:sp>
        <p:nvSpPr>
          <p:cNvPr id="16" name="Oval 15"/>
          <p:cNvSpPr/>
          <p:nvPr/>
        </p:nvSpPr>
        <p:spPr>
          <a:xfrm>
            <a:off x="533400" y="381000"/>
            <a:ext cx="1075055" cy="1139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4" name="Oval 3"/>
          <p:cNvSpPr/>
          <p:nvPr/>
        </p:nvSpPr>
        <p:spPr>
          <a:xfrm>
            <a:off x="228600" y="2057400"/>
            <a:ext cx="1176655"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7</a:t>
            </a:r>
          </a:p>
        </p:txBody>
      </p:sp>
      <p:sp>
        <p:nvSpPr>
          <p:cNvPr id="9" name="Oval 8"/>
          <p:cNvSpPr/>
          <p:nvPr/>
        </p:nvSpPr>
        <p:spPr>
          <a:xfrm>
            <a:off x="533400" y="4876800"/>
            <a:ext cx="1143000" cy="1201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sp>
        <p:nvSpPr>
          <p:cNvPr id="18" name="Oval 17"/>
          <p:cNvSpPr/>
          <p:nvPr/>
        </p:nvSpPr>
        <p:spPr>
          <a:xfrm>
            <a:off x="2895600" y="2362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8</a:t>
            </a:r>
          </a:p>
        </p:txBody>
      </p:sp>
      <p:sp>
        <p:nvSpPr>
          <p:cNvPr id="8" name="Oval 7"/>
          <p:cNvSpPr/>
          <p:nvPr/>
        </p:nvSpPr>
        <p:spPr>
          <a:xfrm>
            <a:off x="4419600" y="1905000"/>
            <a:ext cx="1195705" cy="11436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7" name="Oval 6"/>
          <p:cNvSpPr/>
          <p:nvPr/>
        </p:nvSpPr>
        <p:spPr>
          <a:xfrm>
            <a:off x="2514600" y="533400"/>
            <a:ext cx="1210945" cy="1247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5</a:t>
            </a:r>
          </a:p>
        </p:txBody>
      </p:sp>
      <p:sp>
        <p:nvSpPr>
          <p:cNvPr id="10" name="Oval 9"/>
          <p:cNvSpPr/>
          <p:nvPr/>
        </p:nvSpPr>
        <p:spPr>
          <a:xfrm>
            <a:off x="4631690" y="305435"/>
            <a:ext cx="914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altLang="en-US" sz="5400" b="1">
                <a:solidFill>
                  <a:srgbClr val="FF0000"/>
                </a:solidFill>
              </a:rPr>
              <a:t>8</a:t>
            </a:r>
          </a:p>
        </p:txBody>
      </p:sp>
      <p:sp>
        <p:nvSpPr>
          <p:cNvPr id="11" name="Oval 10"/>
          <p:cNvSpPr/>
          <p:nvPr/>
        </p:nvSpPr>
        <p:spPr>
          <a:xfrm>
            <a:off x="5105400" y="3352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9</a:t>
            </a:r>
          </a:p>
        </p:txBody>
      </p:sp>
      <p:sp>
        <p:nvSpPr>
          <p:cNvPr id="12" name="Oval 11"/>
          <p:cNvSpPr/>
          <p:nvPr/>
        </p:nvSpPr>
        <p:spPr>
          <a:xfrm>
            <a:off x="6781800" y="609600"/>
            <a:ext cx="1421765" cy="1337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15" name="Oval 14"/>
          <p:cNvSpPr/>
          <p:nvPr/>
        </p:nvSpPr>
        <p:spPr>
          <a:xfrm>
            <a:off x="1676400" y="2895600"/>
            <a:ext cx="1266825" cy="1180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20" name="Oval 19"/>
          <p:cNvSpPr/>
          <p:nvPr/>
        </p:nvSpPr>
        <p:spPr>
          <a:xfrm>
            <a:off x="6221095" y="2362200"/>
            <a:ext cx="1215390" cy="1158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0</a:t>
            </a:r>
          </a:p>
        </p:txBody>
      </p:sp>
      <p:pic>
        <p:nvPicPr>
          <p:cNvPr id="23" name="Content Placeholder 22" descr="1432992stjh1k5zq6"/>
          <p:cNvPicPr>
            <a:picLocks noGrp="1" noChangeAspect="1"/>
          </p:cNvPicPr>
          <p:nvPr>
            <p:ph sz="half" idx="2"/>
          </p:nvPr>
        </p:nvPicPr>
        <p:blipFill>
          <a:blip r:embed="rId6"/>
          <a:stretch>
            <a:fillRect/>
          </a:stretch>
        </p:blipFill>
        <p:spPr>
          <a:xfrm>
            <a:off x="6982460" y="1699895"/>
            <a:ext cx="5318760" cy="5005705"/>
          </a:xfrm>
          <a:prstGeom prst="rect">
            <a:avLst/>
          </a:prstGeom>
        </p:spPr>
      </p:pic>
      <p:pic>
        <p:nvPicPr>
          <p:cNvPr id="26" name="Picture 25" descr="1632686730_545_Anh-dong-cute-dep"/>
          <p:cNvPicPr>
            <a:picLocks noChangeAspect="1"/>
          </p:cNvPicPr>
          <p:nvPr/>
        </p:nvPicPr>
        <p:blipFill>
          <a:blip r:embed="rId7"/>
          <a:stretch>
            <a:fillRect/>
          </a:stretch>
        </p:blipFill>
        <p:spPr>
          <a:xfrm>
            <a:off x="3364865" y="4220845"/>
            <a:ext cx="1898015" cy="2379345"/>
          </a:xfrm>
          <a:prstGeom prst="rect">
            <a:avLst/>
          </a:prstGeom>
        </p:spPr>
      </p:pic>
      <p:sp>
        <p:nvSpPr>
          <p:cNvPr id="17" name="Oval 16"/>
          <p:cNvSpPr/>
          <p:nvPr/>
        </p:nvSpPr>
        <p:spPr>
          <a:xfrm>
            <a:off x="9220200" y="1295400"/>
            <a:ext cx="1323340" cy="1323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pic>
        <p:nvPicPr>
          <p:cNvPr id="3"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8"/>
          <a:stretch>
            <a:fillRect/>
          </a:stretch>
        </p:blipFill>
        <p:spPr>
          <a:xfrm>
            <a:off x="6096000" y="3395980"/>
            <a:ext cx="1065530" cy="17475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4" name="chimes.wav"/>
          </p:stSnd>
        </p:sndAc>
      </p:transition>
    </mc:Choice>
    <mc:Fallback xmlns="">
      <p:transition spd="slow">
        <p:fade/>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4" dur="2000" fill="hold"/>
                                        <p:tgtEl>
                                          <p:spTgt spid="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8" dur="2000" fill="hold"/>
                                        <p:tgtEl>
                                          <p:spTgt spid="1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2" dur="2000" fill="hold"/>
                                        <p:tgtEl>
                                          <p:spTgt spid="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6" dur="2000" fill="hold"/>
                                        <p:tgtEl>
                                          <p:spTgt spid="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0" dur="2000" fill="hold"/>
                                        <p:tgtEl>
                                          <p:spTgt spid="10"/>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4" dur="2000" fill="hold"/>
                                        <p:tgtEl>
                                          <p:spTgt spid="11"/>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8" dur="2000" fill="hold"/>
                                        <p:tgtEl>
                                          <p:spTgt spid="12"/>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2" dur="2000" fill="hold"/>
                                        <p:tgtEl>
                                          <p:spTgt spid="17"/>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6" dur="2000" fill="hold"/>
                                        <p:tgtEl>
                                          <p:spTgt spid="15"/>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50" dur="2000" fill="hold"/>
                                        <p:tgtEl>
                                          <p:spTgt spid="20"/>
                                        </p:tgtEl>
                                        <p:attrNameLst>
                                          <p:attrName>ppt_x</p:attrName>
                                          <p:attrName>ppt_y</p:attrName>
                                        </p:attrNameLst>
                                      </p:cBhvr>
                                    </p:animMotion>
                                  </p:childTnLst>
                                </p:cTn>
                              </p:par>
                            </p:childTnLst>
                          </p:cTn>
                        </p:par>
                        <p:par>
                          <p:cTn id="51" fill="hold">
                            <p:stCondLst>
                              <p:cond delay="2000"/>
                            </p:stCondLst>
                            <p:childTnLst>
                              <p:par>
                                <p:cTn id="52" presetID="1" presetClass="mediacall" presetSubtype="0" fill="hold" nodeType="afterEffect">
                                  <p:stCondLst>
                                    <p:cond delay="0"/>
                                  </p:stCondLst>
                                  <p:childTnLst>
                                    <p:cmd type="call" cmd="playFrom(0.0)">
                                      <p:cBhvr additive="base">
                                        <p:cTn id="53" dur="638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4" fill="hold" display="1">
                  <p:stCondLst>
                    <p:cond delay="indefinite"/>
                  </p:stCondLst>
                  <p:endCondLst>
                    <p:cond evt="onStopAudio" delay="0">
                      <p:tgtEl>
                        <p:sldTgt/>
                      </p:tgtEl>
                    </p:cond>
                  </p:endCondLst>
                </p:cTn>
                <p:tgtEl>
                  <p:spTgt spid="3"/>
                </p:tgtEl>
              </p:cMediaNode>
            </p:audio>
          </p:childTnLst>
        </p:cTn>
      </p:par>
    </p:tnLst>
    <p:bldLst>
      <p:bldP spid="16" grpId="0" bldLvl="0" animBg="1"/>
      <p:bldP spid="16" grpId="1" animBg="1"/>
      <p:bldP spid="4" grpId="0" bldLvl="0" animBg="1"/>
      <p:bldP spid="4" grpId="1" animBg="1"/>
      <p:bldP spid="9" grpId="0" bldLvl="0" animBg="1"/>
      <p:bldP spid="9" grpId="1" animBg="1"/>
      <p:bldP spid="18" grpId="0" bldLvl="0" animBg="1"/>
      <p:bldP spid="18" grpId="1" animBg="1"/>
      <p:bldP spid="8" grpId="0" bldLvl="0" animBg="1"/>
      <p:bldP spid="8" grpId="1" animBg="1"/>
      <p:bldP spid="7" grpId="0" bldLvl="0" animBg="1"/>
      <p:bldP spid="7" grpId="1" animBg="1"/>
      <p:bldP spid="10" grpId="0" bldLvl="0" animBg="1"/>
      <p:bldP spid="10" grpId="1" animBg="1"/>
      <p:bldP spid="11" grpId="0" bldLvl="0" animBg="1"/>
      <p:bldP spid="11" grpId="1" animBg="1"/>
      <p:bldP spid="12" grpId="0" bldLvl="0" animBg="1"/>
      <p:bldP spid="12" grpId="1" animBg="1"/>
      <p:bldP spid="15" grpId="0" bldLvl="0" animBg="1"/>
      <p:bldP spid="15" grpId="1" animBg="1"/>
      <p:bldP spid="20" grpId="0" bldLvl="0" animBg="1"/>
      <p:bldP spid="20" grpId="1" animBg="1"/>
      <p:bldP spid="17" grpId="0" bldLvl="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7361767" y="1257300"/>
            <a:ext cx="1976120" cy="18677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4</a:t>
            </a:r>
          </a:p>
        </p:txBody>
      </p:sp>
      <p:sp>
        <p:nvSpPr>
          <p:cNvPr id="3" name="Rectangles 2"/>
          <p:cNvSpPr/>
          <p:nvPr/>
        </p:nvSpPr>
        <p:spPr>
          <a:xfrm>
            <a:off x="5283200" y="1242060"/>
            <a:ext cx="1979507" cy="19295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3</a:t>
            </a:r>
          </a:p>
        </p:txBody>
      </p:sp>
      <p:sp>
        <p:nvSpPr>
          <p:cNvPr id="4" name="Rectangles 3"/>
          <p:cNvSpPr/>
          <p:nvPr/>
        </p:nvSpPr>
        <p:spPr>
          <a:xfrm>
            <a:off x="304800" y="1196340"/>
            <a:ext cx="1999827"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latin typeface="Arial" panose="020B0604020202020204" pitchFamily="34" charset="0"/>
                <a:cs typeface="Arial" panose="020B0604020202020204" pitchFamily="34" charset="0"/>
              </a:rPr>
              <a:t>1</a:t>
            </a:r>
          </a:p>
        </p:txBody>
      </p:sp>
      <p:sp>
        <p:nvSpPr>
          <p:cNvPr id="6" name="Rectangles 5"/>
          <p:cNvSpPr/>
          <p:nvPr/>
        </p:nvSpPr>
        <p:spPr>
          <a:xfrm>
            <a:off x="308187" y="3733800"/>
            <a:ext cx="19964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6</a:t>
            </a:r>
          </a:p>
        </p:txBody>
      </p:sp>
      <p:sp>
        <p:nvSpPr>
          <p:cNvPr id="7" name="Rectangles 6"/>
          <p:cNvSpPr/>
          <p:nvPr/>
        </p:nvSpPr>
        <p:spPr>
          <a:xfrm>
            <a:off x="2438400" y="3757507"/>
            <a:ext cx="19456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ln>
                  <a:solidFill>
                    <a:sysClr val="windowText" lastClr="000000"/>
                  </a:solidFill>
                </a:ln>
                <a:solidFill>
                  <a:srgbClr val="C00000"/>
                </a:solidFill>
              </a:rPr>
              <a:t>7</a:t>
            </a:r>
          </a:p>
        </p:txBody>
      </p:sp>
      <p:sp>
        <p:nvSpPr>
          <p:cNvPr id="9" name="Rectangles 8"/>
          <p:cNvSpPr/>
          <p:nvPr/>
        </p:nvSpPr>
        <p:spPr>
          <a:xfrm>
            <a:off x="8026400" y="3779520"/>
            <a:ext cx="2087033" cy="19066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C00000"/>
                </a:solidFill>
              </a:rPr>
              <a:t>9</a:t>
            </a:r>
          </a:p>
        </p:txBody>
      </p:sp>
      <p:pic>
        <p:nvPicPr>
          <p:cNvPr id="12" name="Picture 11" descr="hinh-anh-dau-cham-hoi-gif"/>
          <p:cNvPicPr>
            <a:picLocks noChangeAspect="1"/>
          </p:cNvPicPr>
          <p:nvPr/>
        </p:nvPicPr>
        <p:blipFill>
          <a:blip r:embed="rId8"/>
          <a:stretch>
            <a:fillRect/>
          </a:stretch>
        </p:blipFill>
        <p:spPr>
          <a:xfrm>
            <a:off x="5105188" y="3744172"/>
            <a:ext cx="2224193" cy="1975273"/>
          </a:xfrm>
          <a:prstGeom prst="rect">
            <a:avLst/>
          </a:prstGeom>
        </p:spPr>
      </p:pic>
      <p:pic>
        <p:nvPicPr>
          <p:cNvPr id="13" name="Picture 12" descr="hinh-anh-dau-cham-hoi-gif"/>
          <p:cNvPicPr>
            <a:picLocks noChangeAspect="1"/>
          </p:cNvPicPr>
          <p:nvPr/>
        </p:nvPicPr>
        <p:blipFill>
          <a:blip r:embed="rId8"/>
          <a:stretch>
            <a:fillRect/>
          </a:stretch>
        </p:blipFill>
        <p:spPr>
          <a:xfrm>
            <a:off x="9644380" y="1150620"/>
            <a:ext cx="2296160" cy="2087880"/>
          </a:xfrm>
          <a:prstGeom prst="rect">
            <a:avLst/>
          </a:prstGeom>
        </p:spPr>
      </p:pic>
      <p:pic>
        <p:nvPicPr>
          <p:cNvPr id="14" name="Picture 13" descr="hinh-anh-dau-cham-hoi-gif"/>
          <p:cNvPicPr>
            <a:picLocks noChangeAspect="1"/>
          </p:cNvPicPr>
          <p:nvPr/>
        </p:nvPicPr>
        <p:blipFill>
          <a:blip r:embed="rId8"/>
          <a:stretch>
            <a:fillRect/>
          </a:stretch>
        </p:blipFill>
        <p:spPr>
          <a:xfrm>
            <a:off x="2824480" y="1195493"/>
            <a:ext cx="2090420" cy="2004907"/>
          </a:xfrm>
          <a:prstGeom prst="rect">
            <a:avLst/>
          </a:prstGeom>
        </p:spPr>
      </p:pic>
      <p:sp>
        <p:nvSpPr>
          <p:cNvPr id="5" name="Rectangles 4"/>
          <p:cNvSpPr/>
          <p:nvPr>
            <p:custDataLst>
              <p:tags r:id="rId1"/>
            </p:custDataLst>
          </p:nvPr>
        </p:nvSpPr>
        <p:spPr>
          <a:xfrm>
            <a:off x="2874857" y="1270423"/>
            <a:ext cx="1990513" cy="19295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2</a:t>
            </a:r>
          </a:p>
        </p:txBody>
      </p:sp>
      <p:sp>
        <p:nvSpPr>
          <p:cNvPr id="10" name="Rectangles 9"/>
          <p:cNvSpPr/>
          <p:nvPr>
            <p:custDataLst>
              <p:tags r:id="rId2"/>
            </p:custDataLst>
          </p:nvPr>
        </p:nvSpPr>
        <p:spPr>
          <a:xfrm>
            <a:off x="9753600" y="1242060"/>
            <a:ext cx="2086187" cy="19134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5</a:t>
            </a:r>
          </a:p>
        </p:txBody>
      </p:sp>
      <p:sp>
        <p:nvSpPr>
          <p:cNvPr id="8" name="Rectangles 7"/>
          <p:cNvSpPr/>
          <p:nvPr>
            <p:custDataLst>
              <p:tags r:id="rId3"/>
            </p:custDataLst>
          </p:nvPr>
        </p:nvSpPr>
        <p:spPr>
          <a:xfrm>
            <a:off x="5182447" y="3799840"/>
            <a:ext cx="2047240" cy="186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C00000"/>
                </a:solidFill>
              </a:rPr>
              <a:t>8</a:t>
            </a:r>
          </a:p>
        </p:txBody>
      </p:sp>
      <p:pic>
        <p:nvPicPr>
          <p:cNvPr id="11" name="Picture 10" descr="8b642edc5a1c77a0477eee93394e252d"/>
          <p:cNvPicPr>
            <a:picLocks noChangeAspect="1"/>
          </p:cNvPicPr>
          <p:nvPr/>
        </p:nvPicPr>
        <p:blipFill>
          <a:blip r:embed="rId9"/>
          <a:stretch>
            <a:fillRect/>
          </a:stretch>
        </p:blipFill>
        <p:spPr>
          <a:xfrm>
            <a:off x="11365230" y="6136005"/>
            <a:ext cx="596265" cy="634365"/>
          </a:xfrm>
          <a:prstGeom prst="rect">
            <a:avLst/>
          </a:prstGeom>
        </p:spPr>
      </p:pic>
      <p:pic>
        <p:nvPicPr>
          <p:cNvPr id="15" name="Picture 14" descr="8b642edc5a1c77a0477eee93394e252d"/>
          <p:cNvPicPr>
            <a:picLocks noChangeAspect="1"/>
          </p:cNvPicPr>
          <p:nvPr/>
        </p:nvPicPr>
        <p:blipFill>
          <a:blip r:embed="rId9"/>
          <a:stretch>
            <a:fillRect/>
          </a:stretch>
        </p:blipFill>
        <p:spPr>
          <a:xfrm>
            <a:off x="228600" y="5963920"/>
            <a:ext cx="838835" cy="799465"/>
          </a:xfrm>
          <a:prstGeom prst="rect">
            <a:avLst/>
          </a:prstGeom>
        </p:spPr>
      </p:pic>
      <p:pic>
        <p:nvPicPr>
          <p:cNvPr id="16" name="Picture 15" descr="8b642edc5a1c77a0477eee93394e252d"/>
          <p:cNvPicPr>
            <a:picLocks noChangeAspect="1"/>
          </p:cNvPicPr>
          <p:nvPr/>
        </p:nvPicPr>
        <p:blipFill>
          <a:blip r:embed="rId9"/>
          <a:stretch>
            <a:fillRect/>
          </a:stretch>
        </p:blipFill>
        <p:spPr>
          <a:xfrm>
            <a:off x="152400" y="83185"/>
            <a:ext cx="709930" cy="537210"/>
          </a:xfrm>
          <a:prstGeom prst="rect">
            <a:avLst/>
          </a:prstGeom>
        </p:spPr>
      </p:pic>
      <p:pic>
        <p:nvPicPr>
          <p:cNvPr id="17" name="Picture 16" descr="8b642edc5a1c77a0477eee93394e252d"/>
          <p:cNvPicPr>
            <a:picLocks noChangeAspect="1"/>
          </p:cNvPicPr>
          <p:nvPr/>
        </p:nvPicPr>
        <p:blipFill>
          <a:blip r:embed="rId9"/>
          <a:stretch>
            <a:fillRect/>
          </a:stretch>
        </p:blipFill>
        <p:spPr>
          <a:xfrm>
            <a:off x="11430000" y="76200"/>
            <a:ext cx="628015" cy="613410"/>
          </a:xfrm>
          <a:prstGeom prst="rect">
            <a:avLst/>
          </a:prstGeom>
        </p:spPr>
      </p:pic>
      <p:pic>
        <p:nvPicPr>
          <p:cNvPr id="26" name="Picture 25" descr="1632686730_545_Anh-dong-cute-dep"/>
          <p:cNvPicPr>
            <a:picLocks noChangeAspect="1"/>
          </p:cNvPicPr>
          <p:nvPr/>
        </p:nvPicPr>
        <p:blipFill>
          <a:blip r:embed="rId10"/>
          <a:stretch>
            <a:fillRect/>
          </a:stretch>
        </p:blipFill>
        <p:spPr>
          <a:xfrm>
            <a:off x="10287000" y="3542030"/>
            <a:ext cx="1898015" cy="2379345"/>
          </a:xfrm>
          <a:prstGeom prst="rect">
            <a:avLst/>
          </a:prstGeom>
        </p:spPr>
      </p:pic>
      <p:pic>
        <p:nvPicPr>
          <p:cNvPr id="18" name="NhacNen-Hoatau_r2t9">
            <a:hlinkClick r:id="" action="ppaction://media"/>
          </p:cNvPr>
          <p:cNvPicPr/>
          <p:nvPr>
            <a:audioFile r:link="rId5"/>
            <p:extLst>
              <p:ext uri="{DAA4B4D4-6D71-4841-9C94-3DE7FCFB9230}">
                <p14:media xmlns:p14="http://schemas.microsoft.com/office/powerpoint/2010/main" r:link="rId4"/>
              </p:ext>
            </p:extLst>
          </p:nvPr>
        </p:nvPicPr>
        <p:blipFill>
          <a:blip r:embed="rId11"/>
          <a:stretch>
            <a:fillRect/>
          </a:stretch>
        </p:blipFill>
        <p:spPr>
          <a:xfrm>
            <a:off x="6781800" y="5410200"/>
            <a:ext cx="1744345" cy="11506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7" name="chimes.wav"/>
          </p:stSnd>
        </p:sndAc>
      </p:transition>
    </mc:Choice>
    <mc:Fallback xmlns="">
      <p:transition spd="slow">
        <p:fade/>
        <p:sndAc>
          <p:stSnd>
            <p:snd r:embed="rId1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childTnLst>
                          </p:cTn>
                        </p:par>
                        <p:par>
                          <p:cTn id="63" fill="hold">
                            <p:stCondLst>
                              <p:cond delay="500"/>
                            </p:stCondLst>
                            <p:childTnLst>
                              <p:par>
                                <p:cTn id="64" presetID="1" presetClass="mediacall" presetSubtype="0" fill="hold" nodeType="afterEffect">
                                  <p:stCondLst>
                                    <p:cond delay="0"/>
                                  </p:stCondLst>
                                  <p:childTnLst>
                                    <p:cmd type="call" cmd="playFrom(0.0)">
                                      <p:cBhvr additive="base">
                                        <p:cTn id="65" dur="63863" fill="hold"/>
                                        <p:tgtEl>
                                          <p:spTgt spid="18"/>
                                        </p:tgtEl>
                                      </p:cBhvr>
                                    </p:cmd>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8" fill="hold" display="1">
                  <p:stCondLst>
                    <p:cond delay="indefinite"/>
                  </p:stCondLst>
                  <p:endCondLst>
                    <p:cond evt="onStopAudio" delay="0">
                      <p:tgtEl>
                        <p:sldTgt/>
                      </p:tgtEl>
                    </p:cond>
                  </p:endCondLst>
                </p:cTn>
                <p:tgtEl>
                  <p:spTgt spid="18"/>
                </p:tgtEl>
              </p:cMediaNode>
            </p:audio>
          </p:childTnLst>
        </p:cTn>
      </p:par>
    </p:tnLst>
    <p:bldLst>
      <p:bldP spid="2" grpId="0" bldLvl="0" animBg="1"/>
      <p:bldP spid="2" grpId="1" animBg="1"/>
      <p:bldP spid="3" grpId="0" bldLvl="0" animBg="1"/>
      <p:bldP spid="3" grpId="1" animBg="1"/>
      <p:bldP spid="4" grpId="0" bldLvl="0" animBg="1"/>
      <p:bldP spid="4" grpId="1" animBg="1"/>
      <p:bldP spid="6" grpId="0" bldLvl="0" animBg="1"/>
      <p:bldP spid="6" grpId="1" animBg="1"/>
      <p:bldP spid="7" grpId="0" bldLvl="0" animBg="1"/>
      <p:bldP spid="7" grpId="1" animBg="1"/>
      <p:bldP spid="9" grpId="0" bldLvl="0" animBg="1"/>
      <p:bldP spid="9" grpId="1" animBg="1"/>
      <p:bldP spid="5" grpId="0" bldLvl="0" animBg="1"/>
      <p:bldP spid="5" grpId="1" animBg="1"/>
      <p:bldP spid="10" grpId="0" bldLvl="0" animBg="1"/>
      <p:bldP spid="10" grpId="1" animBg="1"/>
      <p:bldP spid="8" grpId="0" bldLvl="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mẫu họa&#10;&#10;Mô tả được tạo tự động">
            <a:extLst>
              <a:ext uri="{FF2B5EF4-FFF2-40B4-BE49-F238E27FC236}">
                <a16:creationId xmlns:a16="http://schemas.microsoft.com/office/drawing/2014/main" id="{481227FB-8BCC-A30F-4BA9-4DDD19586F99}"/>
              </a:ext>
            </a:extLst>
          </p:cNvPr>
          <p:cNvPicPr>
            <a:picLocks noChangeAspect="1"/>
          </p:cNvPicPr>
          <p:nvPr/>
        </p:nvPicPr>
        <p:blipFill>
          <a:blip r:embed="rId3"/>
          <a:stretch>
            <a:fillRect/>
          </a:stretch>
        </p:blipFill>
        <p:spPr>
          <a:xfrm>
            <a:off x="1142999" y="7749"/>
            <a:ext cx="9929285" cy="6795029"/>
          </a:xfrm>
          <a:prstGeom prst="rect">
            <a:avLst/>
          </a:prstGeom>
        </p:spPr>
      </p:pic>
      <p:sp>
        <p:nvSpPr>
          <p:cNvPr id="3" name="Hộp Văn bản 2">
            <a:extLst>
              <a:ext uri="{FF2B5EF4-FFF2-40B4-BE49-F238E27FC236}">
                <a16:creationId xmlns:a16="http://schemas.microsoft.com/office/drawing/2014/main" id="{8AC5BFD4-6457-66AD-1C57-0AA1D469B767}"/>
              </a:ext>
            </a:extLst>
          </p:cNvPr>
          <p:cNvSpPr txBox="1"/>
          <p:nvPr/>
        </p:nvSpPr>
        <p:spPr>
          <a:xfrm>
            <a:off x="2209800" y="3581400"/>
            <a:ext cx="8153400" cy="1569660"/>
          </a:xfrm>
          <a:prstGeom prst="rect">
            <a:avLst/>
          </a:prstGeom>
          <a:noFill/>
        </p:spPr>
        <p:txBody>
          <a:bodyPr wrap="square" rtlCol="0">
            <a:spAutoFit/>
          </a:bodyPr>
          <a:lstStyle/>
          <a:p>
            <a:pPr algn="ctr"/>
            <a:r>
              <a:rPr lang="en-US" sz="4800" b="1">
                <a:solidFill>
                  <a:srgbClr val="0C75A3"/>
                </a:solidFill>
                <a:latin typeface="Times New Roman" panose="02020603050405020304" pitchFamily="18" charset="0"/>
                <a:cs typeface="Times New Roman" panose="02020603050405020304" pitchFamily="18" charset="0"/>
              </a:rPr>
              <a:t>CÁC SỐ ĐIỆN THOẠI KHẨN CẤP</a:t>
            </a:r>
          </a:p>
        </p:txBody>
      </p:sp>
    </p:spTree>
    <p:extLst>
      <p:ext uri="{BB962C8B-B14F-4D97-AF65-F5344CB8AC3E}">
        <p14:creationId xmlns:p14="http://schemas.microsoft.com/office/powerpoint/2010/main" val="3516887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57"/>
          <p:cNvPicPr>
            <a:picLocks noGrp="1" noChangeAspect="1"/>
          </p:cNvPicPr>
          <p:nvPr>
            <p:ph idx="1"/>
          </p:nvPr>
        </p:nvPicPr>
        <p:blipFill>
          <a:blip r:embed="rId4"/>
          <a:stretch>
            <a:fillRect/>
          </a:stretch>
        </p:blipFill>
        <p:spPr>
          <a:xfrm>
            <a:off x="-101600" y="-996527"/>
            <a:ext cx="12190307" cy="8851900"/>
          </a:xfrm>
          <a:prstGeom prst="rect">
            <a:avLst/>
          </a:prstGeom>
        </p:spPr>
      </p:pic>
      <p:sp>
        <p:nvSpPr>
          <p:cNvPr id="3" name="Rectangles 2"/>
          <p:cNvSpPr/>
          <p:nvPr>
            <p:custDataLst>
              <p:tags r:id="rId1"/>
            </p:custDataLst>
          </p:nvPr>
        </p:nvSpPr>
        <p:spPr>
          <a:xfrm>
            <a:off x="3496945" y="2560955"/>
            <a:ext cx="3754120" cy="28321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bodyPr>
          <a:lstStyle/>
          <a:p>
            <a:pPr algn="ctr"/>
            <a:r>
              <a:rPr lang="en-US" sz="182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1-xe-phong-chay-chua-chay"/>
          <p:cNvPicPr>
            <a:picLocks noGrp="1" noChangeAspect="1"/>
          </p:cNvPicPr>
          <p:nvPr>
            <p:ph idx="1"/>
          </p:nvPr>
        </p:nvPicPr>
        <p:blipFill>
          <a:blip r:embed="rId4"/>
          <a:srcRect t="25309"/>
          <a:stretch>
            <a:fillRect/>
          </a:stretch>
        </p:blipFill>
        <p:spPr>
          <a:xfrm>
            <a:off x="101600" y="-1118447"/>
            <a:ext cx="12239413" cy="9094893"/>
          </a:xfrm>
          <a:prstGeom prst="rect">
            <a:avLst/>
          </a:prstGeom>
        </p:spPr>
      </p:pic>
      <p:sp>
        <p:nvSpPr>
          <p:cNvPr id="7173" name="WordArt 5"/>
          <p:cNvSpPr>
            <a:spLocks noTextEdit="1"/>
          </p:cNvSpPr>
          <p:nvPr>
            <p:custDataLst>
              <p:tags r:id="rId1"/>
            </p:custDataLst>
          </p:nvPr>
        </p:nvSpPr>
        <p:spPr>
          <a:xfrm>
            <a:off x="4474210" y="831215"/>
            <a:ext cx="3556635" cy="2019935"/>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22225">
                  <a:solidFill>
                    <a:schemeClr val="accent2"/>
                  </a:solidFill>
                  <a:prstDash val="solid"/>
                </a:ln>
                <a:solidFill>
                  <a:srgbClr val="00B0F0"/>
                </a:solidFill>
                <a:effectLst/>
                <a:latin typeface="Impact" panose="020B0806030902050204" charset="0"/>
                <a:ea typeface="Impact" panose="020B0806030902050204" charset="0"/>
              </a:rPr>
              <a:t>114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dissolve">
                                      <p:cBhvr>
                                        <p:cTn id="12" dur="5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4089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9963_1_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17536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385696_1_1"/>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23472_1_1"/>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34198_1_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38840_1_1"/>
</p:tagLst>
</file>

<file path=ppt/tags/tag8.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95637_1_1"/>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043151_1_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359</Words>
  <Application>Microsoft Office PowerPoint</Application>
  <PresentationFormat>Widescreen</PresentationFormat>
  <Paragraphs>56</Paragraphs>
  <Slides>26</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.VnTime</vt:lpstr>
      <vt:lpstr>Arial</vt:lpstr>
      <vt:lpstr>Impact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Thi xem ai nhanh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118 Pho Vu - Tran Hung Dao - Bac Ninh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PhungGiaPC</dc:creator>
  <cp:lastModifiedBy>Nguyễn Minh Tâm</cp:lastModifiedBy>
  <cp:revision>56</cp:revision>
  <dcterms:created xsi:type="dcterms:W3CDTF">2013-04-08T00:59:00Z</dcterms:created>
  <dcterms:modified xsi:type="dcterms:W3CDTF">2025-11-23T07:35:27Z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139294B4A2424B1F956B954F5B28C34A</vt:lpwstr>
  </property>
  <property fmtid="{D5CDD505-2E9C-101B-9397-08002B2CF9AE}" pid="3" name="KSOProductBuildVer">
    <vt:lpwstr>1033-11.2.0.10463</vt:lpwstr>
  </property>
</Properties>
</file>