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72" r:id="rId13"/>
    <p:sldId id="271" r:id="rId14"/>
    <p:sldId id="270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11FB"/>
    <a:srgbClr val="CC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pPr/>
              <a:t>28/7/2025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10"/>
          <p:cNvSpPr>
            <a:spLocks noChangeArrowheads="1" noChangeShapeType="1"/>
          </p:cNvSpPr>
          <p:nvPr/>
        </p:nvSpPr>
        <p:spPr bwMode="auto">
          <a:xfrm>
            <a:off x="1783773" y="1007918"/>
            <a:ext cx="6400800" cy="1600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numCol="1" fromWordArt="1">
            <a:prstTxWarp prst="textArchUp">
              <a:avLst>
                <a:gd name="adj" fmla="val 10787315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kern="1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TRƯỜNG MẦM NON LONG BIÊN A</a:t>
            </a:r>
            <a:endParaRPr lang="en-US" sz="6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</p:txBody>
      </p:sp>
      <p:sp>
        <p:nvSpPr>
          <p:cNvPr id="6" name="WordArt 11"/>
          <p:cNvSpPr>
            <a:spLocks noChangeArrowheads="1" noChangeShapeType="1"/>
          </p:cNvSpPr>
          <p:nvPr/>
        </p:nvSpPr>
        <p:spPr bwMode="auto">
          <a:xfrm>
            <a:off x="2019300" y="1219200"/>
            <a:ext cx="5524500" cy="14478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  <p:sp>
        <p:nvSpPr>
          <p:cNvPr id="7" name="WordArt 12"/>
          <p:cNvSpPr>
            <a:spLocks noChangeArrowheads="1" noChangeShapeType="1"/>
          </p:cNvSpPr>
          <p:nvPr/>
        </p:nvSpPr>
        <p:spPr bwMode="auto">
          <a:xfrm>
            <a:off x="1028700" y="3733800"/>
            <a:ext cx="7086600" cy="1745673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Đề </a:t>
            </a:r>
            <a:r>
              <a:rPr lang="en-US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en-US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: Ôn nhận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biết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biệt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tam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giác</a:t>
            </a:r>
            <a:endParaRPr lang="vi-VN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11"/>
          <p:cNvSpPr>
            <a:spLocks noChangeArrowheads="1" noChangeShapeType="1"/>
          </p:cNvSpPr>
          <p:nvPr/>
        </p:nvSpPr>
        <p:spPr bwMode="auto">
          <a:xfrm>
            <a:off x="2400300" y="2286000"/>
            <a:ext cx="4343400" cy="11430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PHÁT TRIỂN NHẬN THỨC</a:t>
            </a:r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115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43000" y="23241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Thử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tài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của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3615" y="1066800"/>
            <a:ext cx="756078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Chúc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mạnh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khỏe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algn="ctr"/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con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ngoan</a:t>
            </a:r>
            <a:endParaRPr lang="en-US" sz="5400" b="1" dirty="0" smtClean="0">
              <a:ln w="1905"/>
              <a:solidFill>
                <a:srgbClr val="2D11F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4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1166843"/>
            <a:ext cx="6858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I.  MỤC ĐÍCH YÊU CẦU :</a:t>
            </a:r>
            <a:endParaRPr lang="en-US" sz="2800" dirty="0"/>
          </a:p>
          <a:p>
            <a:r>
              <a:rPr lang="en-US" b="1" dirty="0"/>
              <a:t>    1.Kiến </a:t>
            </a:r>
            <a:r>
              <a:rPr lang="en-US" b="1" dirty="0" err="1"/>
              <a:t>thức</a:t>
            </a:r>
            <a:endParaRPr lang="en-US" dirty="0"/>
          </a:p>
          <a:p>
            <a:r>
              <a:rPr lang="vi-VN" dirty="0"/>
              <a:t>- Trẻ nhận biết và gọi đúng tên hình tam giác, hình tròn</a:t>
            </a:r>
            <a:br>
              <a:rPr lang="vi-VN" dirty="0"/>
            </a:br>
            <a:r>
              <a:rPr lang="vi-VN" dirty="0"/>
              <a:t>-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cong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cạnh</a:t>
            </a:r>
            <a:endParaRPr lang="en-US" dirty="0"/>
          </a:p>
          <a:p>
            <a:r>
              <a:rPr lang="vi-VN" b="1" dirty="0"/>
              <a:t>2. K</a:t>
            </a:r>
            <a:r>
              <a:rPr lang="en-US" b="1" dirty="0"/>
              <a:t>ỹ </a:t>
            </a:r>
            <a:r>
              <a:rPr lang="en-US" b="1" dirty="0" err="1"/>
              <a:t>năng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vi-VN" dirty="0"/>
              <a:t>và giơ đúng hình theo yêu cầu của cô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Rèn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nhớ</a:t>
            </a:r>
            <a:endParaRPr lang="en-US" dirty="0"/>
          </a:p>
          <a:p>
            <a:r>
              <a:rPr lang="vi-VN" dirty="0"/>
              <a:t>-Phát triền ngôn ngữ cho trẻ 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đỏ</a:t>
            </a:r>
            <a:r>
              <a:rPr lang="en-US" dirty="0"/>
              <a:t> </a:t>
            </a:r>
            <a:r>
              <a:rPr lang="en-US" dirty="0" err="1"/>
              <a:t>vàng</a:t>
            </a:r>
            <a:endParaRPr lang="en-US" dirty="0"/>
          </a:p>
          <a:p>
            <a:r>
              <a:rPr lang="vi-VN" b="1" dirty="0"/>
              <a:t>3. Th</a:t>
            </a:r>
            <a:r>
              <a:rPr lang="en-US" b="1" dirty="0" err="1"/>
              <a:t>ái</a:t>
            </a:r>
            <a:r>
              <a:rPr lang="en-US" b="1" dirty="0"/>
              <a:t> </a:t>
            </a:r>
            <a:r>
              <a:rPr lang="en-US" b="1" dirty="0" err="1"/>
              <a:t>độ</a:t>
            </a:r>
            <a:endParaRPr lang="en-US" dirty="0"/>
          </a:p>
          <a:p>
            <a:r>
              <a:rPr lang="vi-VN" dirty="0"/>
              <a:t>-T</a:t>
            </a:r>
            <a:r>
              <a:rPr lang="en-US" dirty="0" err="1"/>
              <a:t>rẻ</a:t>
            </a:r>
            <a:r>
              <a:rPr lang="en-US" dirty="0"/>
              <a:t> </a:t>
            </a:r>
            <a:r>
              <a:rPr lang="en-US" dirty="0" err="1"/>
              <a:t>hào</a:t>
            </a:r>
            <a:r>
              <a:rPr lang="en-US" dirty="0"/>
              <a:t> </a:t>
            </a:r>
            <a:r>
              <a:rPr lang="en-US" dirty="0" err="1"/>
              <a:t>hứng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ngồi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ngoan</a:t>
            </a:r>
            <a:r>
              <a:rPr lang="en-US" dirty="0"/>
              <a:t>,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vâng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4400" y="1720840"/>
            <a:ext cx="7315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II. CHUẨN BI </a:t>
            </a:r>
            <a:endParaRPr lang="en-US" sz="2800" dirty="0"/>
          </a:p>
          <a:p>
            <a:r>
              <a:rPr lang="pt-BR" b="1" dirty="0"/>
              <a:t>    1.Đồ dùng của cô</a:t>
            </a:r>
            <a:endParaRPr lang="en-US" dirty="0"/>
          </a:p>
          <a:p>
            <a:r>
              <a:rPr lang="nb-NO" dirty="0"/>
              <a:t>-Máy tính, máy chiếu, Powerpoint nhận biết phân biệt hình tròn, hình tam giác</a:t>
            </a:r>
            <a:endParaRPr lang="en-US" dirty="0"/>
          </a:p>
          <a:p>
            <a:r>
              <a:rPr lang="nb-NO" dirty="0"/>
              <a:t>Sa bàn nhà của bạn Misa có ngôi nhà có cửa hình tròn, cửa hình tam giác.</a:t>
            </a:r>
            <a:endParaRPr lang="en-US" dirty="0"/>
          </a:p>
          <a:p>
            <a:r>
              <a:rPr lang="nb-NO" dirty="0"/>
              <a:t>-Nhạc theo chủ điểm</a:t>
            </a:r>
            <a:endParaRPr lang="en-US" dirty="0"/>
          </a:p>
          <a:p>
            <a:r>
              <a:rPr lang="pt-BR" b="1" dirty="0"/>
              <a:t>    2.Đồ dùng của trẻ</a:t>
            </a:r>
            <a:endParaRPr lang="en-US" dirty="0"/>
          </a:p>
          <a:p>
            <a:r>
              <a:rPr lang="nb-NO" dirty="0"/>
              <a:t>-Rổ đồ dùng:Lô tô </a:t>
            </a:r>
            <a:r>
              <a:rPr lang="pt-BR" dirty="0"/>
              <a:t>hình tam giác( màu vàng)</a:t>
            </a:r>
            <a:r>
              <a:rPr lang="nb-NO" dirty="0"/>
              <a:t>, hình tròn( màu đỏ)</a:t>
            </a:r>
            <a:endParaRPr lang="en-US" dirty="0"/>
          </a:p>
          <a:p>
            <a:r>
              <a:rPr lang="nb-NO" dirty="0"/>
              <a:t>-2 con đường hẹp.Bảng dính</a:t>
            </a:r>
            <a:r>
              <a:rPr lang="en-US" dirty="0"/>
              <a:t>, </a:t>
            </a:r>
            <a:r>
              <a:rPr lang="en-US" dirty="0" err="1"/>
              <a:t>loto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dấp</a:t>
            </a:r>
            <a:r>
              <a:rPr lang="en-US" dirty="0"/>
              <a:t> </a:t>
            </a:r>
            <a:r>
              <a:rPr lang="en-US" dirty="0" err="1"/>
              <a:t>dính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895600" y="990600"/>
            <a:ext cx="3429000" cy="449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362200"/>
            <a:ext cx="59435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Hình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nào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biến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mất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en-US" sz="5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165</Words>
  <Application>Microsoft Office PowerPoint</Application>
  <PresentationFormat>On-screen Show (4:3)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Administrator</cp:lastModifiedBy>
  <cp:revision>8</cp:revision>
  <dcterms:created xsi:type="dcterms:W3CDTF">2017-11-03T07:56:43Z</dcterms:created>
  <dcterms:modified xsi:type="dcterms:W3CDTF">2025-07-28T04:54:45Z</dcterms:modified>
</cp:coreProperties>
</file>